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74" r:id="rId3"/>
    <p:sldId id="275" r:id="rId4"/>
    <p:sldId id="276" r:id="rId5"/>
    <p:sldId id="256" r:id="rId6"/>
    <p:sldId id="277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 autoAdjust="0"/>
  </p:normalViewPr>
  <p:slideViewPr>
    <p:cSldViewPr snapToGrid="0" snapToObjects="1">
      <p:cViewPr>
        <p:scale>
          <a:sx n="90" d="100"/>
          <a:sy n="90" d="100"/>
        </p:scale>
        <p:origin x="813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07:06.2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2422 3859 1736,'0'-1'344,"0"0"-1,0 0 0,0 0 0,0 0 1,0 0-1,0 0 0,-1 0 0,1 0 1,0 0-1,-1 0 0,1 0 1,-1 0-1,1 0 0,-1 0 0,1 0 1,-1 1-1,1-1 0,-1 0-343,-18-11 675,9 6-322,-2-1-165,3 2-9,-1-1-1,0 2 1,0-1-1,0 1 1,0 0-1,-3 1-178,-22-4 313,-1 2-1,0 1 1,-1 2-1,-1 1-312,-12-1 68,26 1-44,-11-1 46,1 1 1,-1 2-1,-26 4-70,-29 13 370,2 3 0,-29 14-370,-6 1 344,-83 28-10,146-41-292,1 3 0,-19 13-42,-1 3 1,-138 79 0,167-90-1,1 2 0,2 3 0,-8 10 0,-20 27-13,-35 47 13,52-56-13,37-40 6,1 0-1,1 1 1,1 1-1,1 1 8,7-7-5,-1 0 0,2 1 1,1 0-1,1 1 0,-5 20 5,-60 269 9,65-279-6,-30 126-14,5 19 11,31-174 0,-8 67-13,-1 47 13,10-95-5,0-1-1,1 1 1,1-1 0,1 0-1,1 0 1,1 0-1,7 16 6,-6-22-9,1 0-1,0-1 0,1 0 0,1 0 0,1-1 1,5 6 9,18 19-75,18 14 75,-16-18-40,40 39-90,16 9 130,-41-42-26,2-1-1,31 16 27,-54-39-1,1-1-1,0-2 0,1-1 0,1-1 0,0-1 0,11 0 2,14 1-2,1-2-1,0-3 1,10-2 2,35-4-25,13-5 25,31-1-22,-36 6 3,104-4 15,-186 2 12,0-2 0,-1-2 0,1 0-1,17-8-7,106-43 11,-120 44-9,75-34 7,-2-5 0,-2-4 0,5-10-9,70-43 121,13 4-121,-39 18 306,-128 71-252,0-1 1,-1-1-1,-2-2 0,12-12-54,73-89 131,-47 51-12,-28 33 24,-1-1 0,16-27-143,-35 48 48,-3 4 34,0 0 0,0-1 0,1-6-82,-8 19 4,3-8 46,0 0 1,-1 0-1,0-1 0,0 1 0,-1 0 0,-1-1 0,1 0 1,-1 1-1,-1-7-50,-2-21 46,0-8 14,2 1-1,1-5-59,10-42 9,-4 34 25,-2-15-34,-4 53 8,-2-1 0,0 1 0,-1 0 0,-1-1 0,-4-11-8,1 9 63,-1 0 1,0 0-1,-2 1 0,-1 1 1,0 0-1,-2 0 0,0 1 1,-11-13-64,-126-171 434,136 183-400,-1 1 0,0 1-1,-1 0 1,-1 1 0,-1 1-1,0 1 1,-1 0-1,-1 1 1,-6-2-34,-20-10 31,-2 3-1,-48-18-30,-102-27 31,164 58-20,9 2 5,-64-21 191,-36-3-207,-201-46 130,285 67-130,-74-17 4,87 22-66,-1 2-1,0 1 0,-6 1 63,-21 3-1769,0 2 0,-38 8 1769,44-2-1077</inkml:trace>
  <inkml:trace contextRef="#ctx0" brushRef="#br0" timeOffset="2134.591">565 5 2841,'-3'-1'1269,"0"1"1,0-1 0,1 0 0,-1 1 0,0-1 0,-3 1-1270,6 1 23,-1-1 0,1 1 0,-1 0 0,1 0 0,0-1 0,-1 1 0,1 0 1,0 0-1,0 0 0,-1 0 0,1-1 0,0 1 0,0 0 0,0 0 0,0 1-23,0 0 40,-3 24 13,2 0 0,1 1 1,1-1-1,3 17-53,21 112 49,-13-91-20,1 14-11,48 259 33,15 0-23,-17-123-16,46 183 2,246 904-1711,-290-1105 1520,43 81 177,-71-194 17,-3 1-1,10 54-16,-19-46 15,29 107 136,-47-190-138,2 8 76,7 16-89,-10-29-2,0 0 1,-1-1-1,1 0 0,1 1 1,-1-1-1,0 0 0,1 0 1,0 0-1,-1 0 0,1 0 1,1-1 1,-3-1-13,1-1 1,-1 1-1,1-1 0,-1 0 1,1 1-1,-1-1 0,1 0 1,-1 0-1,1 0 1,-1 0-1,1 0 0,-1 0 1,1-1-1,-1 1 1,1 0-1,-1-1 0,1 1 1,-1-1-1,0 0 1,1 1-1,-1-1 0,0 0 1,2-1 12,2 0 70,-5 3 138,-3 8-208,1 0 0,-1 0 0,0 9 0,-8 37-188,11-54 104,0-1 18,0 1-1,0-1 0,0 0 0,-1 1 1,1-1-1,0 1 0,0-1 0,0 1 1,0-1-1,0 0 0,0 1 0,0-1 0,0 1 1,0-1-1,0 1 0,0-1 0,0 0 1,0 1-1,1-1 0,-1 1 0,0-1 1,0 1-1,0-1 0,1 0 67,3 0-661</inkml:trace>
  <inkml:trace contextRef="#ctx0" brushRef="#br0" timeOffset="3584.845">972 3346 2633,'4'5'6040,"-1"6"-4447,-2-5-1601,0 1 0,1-2-1,0 1 1,0 0 0,2 3 8,25 39 285,-5-9 79,4 10-364,134 243 203,-106-204-406,5-3 1,13 11 202,-15-27-193,-22-28 7,-3 2 0,17 28 186,-14-11-60,-18-27 26,1-1 0,2-1 0,18 21 34,-35-47-11,-1-1 1,1 0-1,-1 0 1,1-1-1,2 1 11,-6-3-5,0 0 0,0-1 0,0 1 0,0-1 0,0 1 0,0-1 0,1 0 0,-1 1 0,0-1 0,0 0 0,1 0 0,0 0 5,-2 0-4,1 0 0,0 0 0,-1 0 0,1-1 0,-1 1 0,1 0 0,-1 0 0,1-1 0,-1 1 0,1 0 0,-1-1 0,1 1 0,-1 0 0,0-1 0,1 1 0,-1-1 0,0 1 0,1 0 1,-1-1-1,0 1 0,1-1 0,-1 1 0,0-1 0,0 0 0,0 1 0,1-1 0,-1 0 4,3-13-23,0-1 0,-1 1 0,-1-1 1,0 0-1,-1 0 0,-1 0 23,1-19-5,5-57 496,10-38-491,-2 13 260,10-86-16,13-18-244,-11 97 363,6 1 1,19-40-364,-39 135 203,0 0 0,13-20-203,0 0 477,-20 36-93,-4 11-372,0 0-1,0 0 1,0 0 0,0 0-1,0 0 1,0 0-1,0 0 1,0 0-1,0 0 1,0 0-1,0-1 1,0 1-1,0 0 1,0 0-1,0 0 1,-1 0 0,1 0-1,0 0 1,0 0-1,0 0 1,0 0-1,0 0 1,0 0-1,0 0 1,0 0-1,0 0 1,0 0 0,0 0-1,0 0 1,0 0-1,-1 0 1,1 0-1,0 0 1,0 0-1,0 0 1,0 0-1,0 0 1,0 0-1,0 0 1,0 0 0,0 0-1,0 0 1,0 0-1,-1 0 1,1 0-1,0 0 1,0 0-1,0 0 1,0 0-1,0 0 1,0 0-1,0 0 1,0 0 0,0 0-1,0 0-11,-15 13 612,11-8-545,-1 2-5,-1 0 1,0-1 0,0 0-1,-1 0 1,-5 4-63,0-20-57,-3 2-34,0 0 0,-1 1 1,0 0-1,0 2 0,0 0 1,-4 0 90,5 2-109,-1 1 0,1 0 1,-1 1-1,1 0 0,-4 2 109,0-1-95,-76 3-482,-24 6 577,-93 16-101,-57 6 559,49-20 725,183-9-922,34-1-244,5-1-24,17-1-78,20-3 19,0-2-1,25-8 67,75-25-25,-56 14 54,32-2-29,-4 6 36,179-38 129,-272 54-142,8-2 74,0 1-1,12 0-96,-37 6 288,-3 1-972,-8 2-1491,-5 0 1560</inkml:trace>
  <inkml:trace contextRef="#ctx0" brushRef="#br0" timeOffset="4642.814">1262 3198 2897,'-1'-5'880,"-2"-13"2614,3 18-3412,0 0 0,-1-1 0,1 1 0,0 0 0,0-1 0,0 1 0,0 0-1,-1 0 1,1-1 0,0 1 0,0 0 0,-1-1 0,1 1 0,0 0-1,0 0 1,-1 0 0,1-1 0,0 1 0,-1 0 0,1 0 0,0 0 0,-1 0-1,1 0 1,0-1 0,-1 1 0,1 0 0,0 0 0,-1 0 0,1 0 0,0 0-1,-1 0 1,1 0 0,0 0 0,-1 0 0,1 0 0,0 0 0,-1 1 0,1-1-1,0 0 1,-1 0-82,0 0 56,1 1-1,-1-1 1,0 0 0,1 1-1,-1-1 1,1 1-1,-1-1 1,1 1-1,-1-1 1,1 1-1,-1-1 1,1 1 0,-1 0-1,1-1 1,0 1-1,-1 0 1,1-1-1,0 1 1,0 0 0,-1-1-1,1 1 1,0 0-56,-2 6 112,-12 24-85,2 1-1,1 1 0,2 0 1,-2 13-27,7-23-3,-20 108-11,20-108-2,2 1 0,1 0 0,1 0 1,2 9 15,-2-29-13,1-1 0,-1 0-1,1 1 1,0-1 0,0 0 0,0 1 0,0-1 0,0 0 0,1 0 0,0 0 0,-1 0 0,2 0 13,-3-2-6,1-1-1,-1 1 0,1-1 1,-1 1-1,1-1 1,-1 0-1,1 1 0,0-1 1,-1 1-1,1-1 0,0 0 1,-1 0-1,1 1 0,0-1 1,-1 0-1,1 0 1,0 0-1,-1 0 0,1 0 1,0 0-1,0 0 0,-1 0 7,2 0-11,0-1 0,-1 1 0,0-1 0,1 0 0,-1 1 0,1-1 0,-1 0 0,0 0 0,0 0-1,1 0 1,-1 0 0,0 0 0,0 0 0,1-1 11,10-15-40,0 0-1,0-1 0,-2 0 1,0-1-1,2-7 41,-3 6-9,152-336-86,-146 325 91,-11 25 24,-1 0 0,0 1-1,0-2 1,-1 1 0,0 0-1,0 0 1,0-1 0,-1 1-20,-11 38 448,0-5-344,-58 171 136,-6 17-26,56-156-163,3 1 0,-3 39-51,18-97-3,-2 6-36,1 1-1,1-1 0,-1 1 0,2 5 40,-1-13-8,0-1 0,0 1 0,0 0 1,0-1-1,0 1 0,0 0 0,1-1 0,-1 1 0,0 0 0,0-1 0,1 1 1,-1-1-1,0 1 0,1 0 0,-1-1 0,1 1 0,-1-1 0,1 1 0,-1-1 0,1 0 1,-1 1-1,1-1 8,0 0-12,0 1 0,0-1-1,0 0 1,0 0 0,-1 0 0,1-1 0,0 1 0,0 0 0,0 0 0,0 0 0,0-1-1,0 1 1,-1 0 0,1-1 0,0 1 0,0-1 0,0 1 0,-1-1 0,1 1 0,0-1 0,0 0 12,11-10-86,0 0 1,-1 0-1,0-1 1,0-1-1,3-6 86,0 1-46,89-125-216,31-67 262,-13 22 137,-108 167-69,-10 15 8,1-1 0,1 1 0,-1 0 0,1 0 0,0 0 0,0 1 0,4-3-76,-4 5 231,-2 6 5,-3 3-139,0 0-1,-1 0 1,0 0 0,0-1 0,0 1 0,-1 0 0,-2 4-97,-1 10 128,-56 173 291,-30 50-419,20-54-201,60-160-76,10-27 102,2-8-1,18-47-188,8-11 373,2 1 0,4 2 1,2 2-1,7-6-9,-35 54 36,-4 7 9,0-1 0,0 1 0,0 0 0,1 0 0,-1 0 0,1 0 0,0 1 0,3-3-45,-7 6 5,0 0 0,1 0 0,-1-1 0,0 1 1,0 0-1,0 0 0,0 0 0,0 0 0,0 0 0,0 0 0,1 0 0,-1 0 0,0 0 1,0 0-1,0-1 0,0 1 0,0 0 0,1 0 0,-1 0 0,0 0 0,0 0 0,0 0 0,0 0 1,1 0-1,-1 0 0,0 0 0,0 0 0,0 0 0,0 0 0,0 0 0,1 1 0,-1-1 1,0 0-1,0 0 0,0 0 0,0 0 0,0 0 0,0 0 0,1 0 0,-1 0 0,0 0 0,0 0 1,0 1-1,0-1 0,0 0 0,0 0 0,0 0 0,0 0 0,0 0 0,1 1 0,-1-1 1,0 0-1,0 0 0,0 0 0,0 0 0,0 0 0,0 1 0,0-1 0,0 0 0,0 0 0,0 0 1,0 0-1,0 0 0,0 1-5,-1 6 79,0 1 1,-1-1 0,0 0-1,0 0 1,0 0 0,-1 0-1,0 1-79,-3 7 80,-48 141 427,2 24-507,16-54 134,-21 82-120,56-204-56,-3 24-366,4-27 305,0 0 0,0 1 0,0-1 0,0 0 0,0 0 0,0 0 0,0 1 0,1-1 0,-1 0 0,1 0 0,-1 0 0,1 0 0,-1 0 0,1 0-1,-1 0 1,1 0 0,0 0 0,0 0 0,-1 0 0,1 0 0,1 0 103,12 5-767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3:30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5210 121 6273,'0'-1'350,"0"0"-1,-1 0 1,1 0 0,0 1-1,-1-1 1,1 0-1,-1 0 1,1 0-1,-1 0 1,1 1-1,-1-1 1,0 0 0,1 1-350,-1-1 75,1 1 0,0 0 1,0 0-1,0 0 1,0 0-1,-1 0 1,1 1-1,0-1 0,0 0 1,0 0-1,0 0 1,-1 0-1,1 0 1,0 0-1,0 0 1,0 0-1,0 0 0,-1 0 1,1 0-1,0 0 1,0 1-1,0-1 1,0 0-1,0 0 0,0 0 1,0 0-1,-1 0 1,1 1-1,0-1 1,0 0-1,0 0 0,0 0 1,0 0-1,0 0 1,0 1-1,0-1 1,0 0-1,0 0-75,-6 26 1948,6-23-1974,-11 59 1142,5-29-808,1 0 0,2 1 0,0 6-308,3-26 33,-1-10-24,1 1-1,0-1 1,0 1 0,0-1 0,1 1 0,0-1 0,0 0 0,0 1-1,0-1-8,-1-3-5,0-1-1,1 1 1,-1-1-1,1 1 0,-1-1 1,1 1-1,-1-1 1,0 1-1,1-1 0,-1 1 1,1-1-1,0 0 1,-1 1-1,1-1 0,-1 0 1,1 0-1,0 1 1,-1-1-1,1 0 0,-1 0 1,1 0-1,0 0 1,-1 0-1,1 0 0,0 0 1,-1 0-1,1 0 1,0 0-1,-1 0 0,1 0 1,0 0-1,-1 0 1,1-1-1,0 1 6,22-11-383,-21 10 347,20-13-280,-18 10 277,0 1 1,1 0-1,0 0 1,0 0-1,0 1 1,0 0 0,4-2 38,-9 4 4,1 0 1,0 0 0,-1 0 0,1 0-1,-1 0 1,1 0 0,-1 0-1,1 0 1,0 1 0,-1-1 0,1 0-1,-1 0 1,1 0 0,-1 1 0,1-1-1,-1 0 1,1 1 0,-1-1 0,1 0-1,-1 1 1,1-1 0,-1 0 0,0 1-1,1-1 1,-1 1 0,0-1 0,1 1-1,-1-1 1,0 1 0,0-1 0,1 1-1,-1-1 1,0 1 0,0 0 0,0-1-1,0 1 1,0-1 0,0 1-1,0-1 1,0 1-5,1 24 365,-6 2-66,4-23-559,0 0-1,0 1 1,0-1-1,1 1 0,-1 0 1,1-1-1,0 1 0,0 0 1,1-1-1,0 2 261,3 4-1032</inkml:trace>
  <inkml:trace contextRef="#ctx0" brushRef="#br0" timeOffset="384">5468 450 6081,'11'-27'5908,"-9"23"-5587,0-1 0,0 1 0,0 0 0,-1-1 0,1 1 0,-1-1 0,0 1 1,-1-1-1,1 0 0,-1 1 0,0-1 0,0 0-321,0 4 21,0 0 0,0 1 0,0-1 0,0 0 0,0 0 0,0 1 0,-1-1 0,1 0 0,0 1 0,-1-1 0,1 0 0,0 1 0,-1-1 0,1 1 0,-1-1 0,1 1 0,-1-1 0,1 0 0,-1 1 0,1 0 0,-1-1 0,1 1 0,-1-1 0,0 1 0,1 0 0,-1-1 0,0 1 1,1 0-1,-1 0 0,0 0 0,1-1 0,-1 1 0,0 0 0,1 0 0,-1 0 0,0 0 0,0 0 0,1 0 0,-1 0 0,0 1 0,1-1 0,-1 0 0,0 0 0,0 0 0,1 1 0,-1-1 0,0 0-21,-2 2 1,0-1-1,-1 1 1,1 0 0,0 0 0,0 0 0,0 0-1,1 0 1,-1 1 0,0 0-1,-9 10 64,0 0-1,1 1 1,1 1 0,-8 13-64,17-27 11,1 0 0,-1 0 0,1 1 1,-1-1-1,1 1 0,-1-1 0,1 0 1,-1 1-1,1-1 0,0 1 0,0-1 1,0 1-1,0-1 0,0 1 0,0-1 1,0 0-1,1 1 0,-1 0-11,1-1 5,-1 0 0,1 0 0,-1-1 0,1 1-1,0 0 1,-1 0 0,1-1 0,0 1 0,0 0 0,-1-1-1,1 1 1,0-1 0,0 1 0,0-1 0,0 1-1,0-1 1,0 0 0,0 1 0,0-1 0,0 0 0,0 0-1,0 0 1,0 0 0,0 0 0,0 0 0,0 0-5,4 0 8,-1 0 1,0-1-1,1 1 1,-1-1-1,0 0 1,0 0-1,0-1 1,0 1-1,0-1 1,3-2-9,5-3-13,0-1 0,7-6 13,-11 8-14,-8 6 12,0 0-1,0 0 0,0 0 1,0 1-1,0-1 1,0 0-1,0 0 1,0 0-1,0 0 1,0 0-1,0 0 0,0 0 1,0 0-1,0 1 1,0-1-1,0 0 1,0 0-1,0 0 1,0 0-1,1 0 1,-1 0-1,0 0 0,0 0 1,0 1-1,0-1 1,0 0-1,0 0 1,0 0-1,0 0 1,0 0-1,0 0 1,0 0-1,1 0 0,-1 0 1,0 0-1,0 0 1,0 0-1,0 0 1,0 0-1,0 0 1,0 0-1,0 0 0,1 0 1,-1 0-1,0 0 1,0 0-1,0 0 1,0 0-1,0 0 1,0 0-1,0 0 1,1 0-1,-1 0 0,0 0 1,0 0 2,-7 18-167,0 0-329,7-16 337,0-1-1,-1 1 0,1-1 1,0 1-1,0-1 1,0 1-1,0 0 0,0-1 1,1 1-1,-1-1 0,0 1 1,1-1-1,-1 1 1,1-1-1,0 0 0,0 2 160,11 4-873</inkml:trace>
  <inkml:trace contextRef="#ctx0" brushRef="#br0" timeOffset="715.284">5624 329 9114,'0'6'365,"-1"-1"1,1 1 0,1-1-1,-1 0 1,1 1-1,-1-1 1,2 0-1,-1 1 1,0-1-1,1 0 1,0 0-1,2 2-365,3 7 461,1-1 0,1 0 1,6 7-462,-3-4 597,-1 0 0,1 3-597,-12-19 42,0 1 0,0-1-1,0 1 1,1-1 0,-1 0 0,0 1 0,0-1-1,0 0 1,1 1 0,-1-1 0,0 0-1,1 1 1,-1-1 0,0 0 0,1 0 0,-1 1-1,0-1 1,1 0 0,-1 0 0,0 0-1,1 0 1,-1 1 0,1-1 0,-1 0 0,0 0-1,1 0 1,-1 0-42,1 0 48,0 0 0,-1-1 1,1 1-1,-1 0 0,1-1 0,-1 1 0,1 0 0,-1-1 0,1 1 1,-1-1-1,0 1 0,1-1 0,-1 1 0,0-1 0,1 1 0,-1-1 1,0 0-49,4-6 317,-1 0 0,0 0 0,0-5-317,2-1 253,25-51-54,3 1 0,4 0-199,-24 42-542,4-6-4769,-11 21 3420</inkml:trace>
  <inkml:trace contextRef="#ctx0" brushRef="#br0" timeOffset="1051.015">5879 396 6993,'5'1'1200,"1"0"0,0 0 1,0 0-1,0-1 0,1 0-1200,0 0 327,-1 0 1,0-1 0,0 0 0,1 0 0,0-1-328,-3 1 32,-1 0 1,0 0 0,0-1 0,1 1-1,-1 0 1,0-1 0,-1 0 0,1 0-1,0 0 1,0 0 0,-1 0 0,1 0 0,-1-1-1,0 0 1,0 1 0,0-1 0,0 0-1,0 0 1,0 0 0,-1 0 0,1 0-33,-2 2 32,1 0 0,-1 0 0,1 0 1,-1 0-1,0-1 0,0 1 0,1 0 1,-1 0-1,0 0 0,0 0 0,0 0 0,0 0 1,0-1-1,-1 1 0,1 0 0,0 0 1,0 0-1,-1 0 0,1 0 0,-1 0 1,0-1-33,1 1 34,-1 1 0,0-1 0,1 0 0,-1 1 0,0-1 0,0 1 0,0-1 0,0 1 0,0 0 0,1-1 0,-1 1 0,0 0 0,0 0 0,0-1 0,0 1 0,0 0 0,0 0 0,0 0 0,0 0 0,0 0-34,-4 1 133,1-1 1,-1 1-1,1 0 1,-1 1-1,1-1 0,-1 1 1,1 0-1,0 0 0,-3 2-133,3-2 165,0 1 0,0 1-1,0-1 1,1 1 0,-1-1-1,1 1 1,0 0 0,0 0-1,1 0 1,-1 1 0,1-1-1,0 1 1,0-1 0,0 3-165,1-4 71,0 0 0,0 0 0,1 0 0,-1-1 1,1 1-1,0 0 0,0 0 0,0 0 0,0 0 1,0-1-1,1 1 0,-1 0 0,1 0 0,0 0 0,0-1 1,0 1-1,0 0 0,0-1 0,1 1 0,-1-1 1,1 0-1,0 1 0,-1-1 0,1 0 0,2 2-71,1 0 10,0 0-1,1-1 0,-1 1 0,1-1 0,-1 0 0,1-1 1,0 0-1,0 0 0,0 0 0,1 0 0,-1-1 0,0 0 1,0 0-1,2-1-9,6 1-580,0-2 1,0 1-1,0-2 1,0 0-1,-1 0 1,2-2 579,24-6-1283</inkml:trace>
  <inkml:trace contextRef="#ctx0" brushRef="#br0" timeOffset="-41010.614">1197 806 2232,'45'-1'4881,"14"-4"-4881,107-17 2211,-50 5-1408,413-46 600,-295 34-557,-107 11-524,468-47 495,-401 54-610,-183 10 107,0-1 0,9-3-314,-10 3 63,0 0 0,0 1 0,8-1-63,-14 2-387,-1 0-1,1 0 1,-1 1-1,0-1 0,1 1 1,-1 0-1,0 0 0,1 0 388,4 3-996</inkml:trace>
  <inkml:trace contextRef="#ctx0" brushRef="#br0" timeOffset="-39130.663">1557 643 1152,'8'-2'2390,"1"0"-1,-1-1 0,7-2-2389,-59 15 971,-84 33-974,-59 18-243,156-53 195,-74 24-60,84-25 149,1 2 0,0 0 0,-17 11-38,37-20 7,-1 0 0,1 0 0,-1 0 1,1 1-1,-1-1 0,1 0 0,0 0 0,-1 1 0,1-1 0,-1 0 1,1 1-1,0-1 0,-1 1 0,1-1 0,0 0 0,-1 1 0,1-1 1,0 1-1,0-1 0,-1 1 0,1-1 0,0 1 0,0-1 1,0 1-1,0-1 0,-1 1 0,1-1 0,0 1 0,0-1 0,0 1 1,0-1-1,0 1-7,1 0 27,0 0 1,0 0 0,0 0-1,0 0 1,0 0 0,0 0-1,0 0 1,0-1-1,0 1 1,0 0 0,0-1-1,0 1 1,1 0-28,31 14 487,1 0 0,32 7-487,-20-6 536,11 6-536,-4 4 388,-30-14-76,1-1 0,0-1 0,0-1 0,10 1-312,-20-9 520,-14-1-505,0 0 1,0 0 0,0 0-1,0 0 1,0 0-1,0-1 1,0 1-1,0 0 1,0 0-1,0 0 1,0 0-1,0-1 1,0 1-1,0 0 1,0 0-1,0 0 1,0 0-1,0 0 1,0-1-1,0 1 1,0 0-1,0 0 1,0 0-1,0 0 1,0 0-1,0-1 1,0 1-1,0 0 1,0 0-1,0 0 1,0 0 0,0 0-1,-1 0 1,1-1-1,0 1 1,0 0-1,0 0 1,0 0-1,0 0 1,-1 0-16,-18-17 643,16 15-716,1 1 85,0-1 0,0 1 0,0-1 0,0 0 0,0 0 0,1 0 0,-1 0 0,1 0-1,-1 0 1,1 0 0,0-1 0,0 1 0,-1-2-12,1 0 6,1 0 1,-1 0-1,1 0 0,-1 0 0,1 0 0,1 0 0,-1 0 1,0 1-1,1-2-6,3-21 7,6-46-10,-2-1-1,-3-22 4,-3 85-142,-2 10 132,0 0 0,0 0-1,0 0 1,0 0 0,1 0 0,-1 0-1,0 0 1,0 0 0,0 0-1,0 0 1,1 0 0,-1 0-1,0 0 1,0 0 0,0 0 0,0 0-1,0 0 1,1 1 0,-1-1-1,0 0 1,0 0 0,0 0 0,0 0-1,0 0 1,0 0 0,0 0-1,1 1 1,-1-1 0,0 0 0,0 0-1,0 0 1,0 0 0,0 0-1,0 1 11,9 17-414,4 17 289,-3 0-1,5 28 126,-10-40 55,2 16 51,-6-28-50,1 0 0,0-1 1,1 1-1,0 0 0,1-1 1,0 1-1,0-1 0,3 4-56,-4-10 231,-3-4 264,-7-7-147,-2-1-405,-1-1-1,2 0 1,-4-5 57,-13-14-222,16 18 138,-1 1 0,0 0 0,-1 1 0,0 0 0,0 1 0,-1 0 0,0 1 0,0 0 0,-12-4 84,3 3-61,-1 1 0,1 1-1,-1 1 1,0 1 0,-16 0 61,30 2-36,1 1 1,-1 1 0,0 0 0,1 0 0,-1 0 0,1 1-1,0 0 1,-4 2 35,10-4-7,1 0-1,-1 1 1,1-1-1,-1 0 1,1 0-1,-1 0 1,1 1-1,-1-1 1,1 0-1,-1 0 1,1 1-1,0-1 1,-1 0-1,1 1 1,-1-1-1,1 1 1,0-1-1,0 1 1,-1-1-1,1 1 8,0-1-5,0 0 0,0 0 0,0 1-1,0-1 1,0 0 0,0 1 0,0-1-1,1 0 1,-1 0 0,0 1 0,0-1-1,0 0 1,0 0 0,0 1 0,1-1-1,-1 0 1,0 0 0,0 0 0,0 1 0,1-1-1,-1 0 1,0 0 0,0 0 0,1 0-1,-1 1 6,3 0-17,0 0 0,0 0 0,0 0 0,0 0 0,0 0 0,1 0 17,17 0 11,0 0-1,0-1 0,0-1 0,15-3-10,22-1 10,-58 7 19,-7 2-9,-8 3 6,-4 2-19,0 1 0,1 0 0,0 2 1,1 0-1,-14 12-7,60-35 177,12-10-53,33-22-124,-66 38 0,-5 3-3,-1 1-3,0-1 0,0 1-1,1-1 1,-1 1 0,0 0 0,0 0-1,1 0 1,-1 0 0,1 1 0,-1-1-1,1 1 1,-1-1 0,1 1 0,0 0 6,-3 0-2,0 0 1,0 0 0,0 0 0,1 0 0,-1 0 0,0 1 0,0-1 0,0 0 0,0 0 0,0 0 0,0 0-1,0 0 1,0 0 0,0 0 0,0 1 0,0-1 0,1 0 0,-1 0 0,0 0 0,0 0 0,0 0 0,0 1-1,0-1 1,0 0 0,0 0 0,0 0 0,0 0 0,0 0 0,0 1 0,-1-1 0,1 0 0,0 0 0,0 0-1,0 0 1,0 0 0,0 0 0,0 1 0,0-1 0,0 0 0,0 0 0,0 0 0,0 0 0,-1 0 1,-4 7-13,5-6 7,-19 19-28,0 0 0,-13 10 34,-3 1-29,35-30 29,-1-1 1,1 0-1,-1 1 0,1-1 1,-1 1-1,1-1 0,-1 1 1,1-1-1,0 1 0,-1-1 1,1 1-1,-1 0 0,1-1 1,0 1-1,0-1 0,-1 1 1,1 0-1,0-1 0,0 1 1,0 0-1,0-1 0,0 1 0,0-1 3,0 1-1,1-1 1,-1 0-1,0 1 1,1-1-1,-1 0 1,1 0-1,-1 1 1,0-1-1,1 0 1,-1 0-1,1 0 1,-1 0-1,0 0 1,1 0-1,-1 0 1,1 1-1,-1-1 1,1 0-1,-1 0 1,1-1-1,-1 1 1,1 0-3,5 0 23,0-1 1,0 0-1,0-1 1,1 0-24,22-8 72,16-9-72,1 0-52,-45 19 45,0-1 1,0 1-1,0 0 1,0-1-1,0 1 1,1 0-1,-1-1 1,0 1-1,0 0 1,0 0 0,0 0-1,1 0 1,-1 0-1,0 1 7,-1-1 0,0 0 0,1 0 0,-1 0 0,0 0-1,0 0 1,0 1 0,1-1 0,-1 0 0,0 0-1,0 0 1,0 1 0,0-1 0,0 0 0,0 0 0,1 1-1,-1-1 1,0 0 0,0 0 0,0 1 0,0-1 0,0 0-1,0 0 1,0 1 0,0-1 0,0 0 0,0 0 0,0 0-1,0 1 1,0-1 0,0 0 0,-1 0 0,1 1-1,0-1 1,0 0 0,0 1 0,-1 2 34,-1-1-1,0 1 0,1 0 1,-1 0-1,0-1 0,0 1 1,-1-1-1,1 1-33,-46 42 692,44-38-816,4-1 47</inkml:trace>
  <inkml:trace contextRef="#ctx0" brushRef="#br0" timeOffset="-26621.952">9 700 1280,'-1'-16'6769,"-2"-1"-5335,1 8-1506,1 1-1,0 0 1,1-4 72,0 10 17,0 0 0,0 0 1,0 0-1,0 1 0,1-1 0,-1 0 0,1 0 1,0 0-1,-1 0 0,1 0 0,0 1 1,0-1-1,0 0 0,0 1 0,0-1 0,1 1 1,-1-1-1,0 1 0,1-1 0,-1 1 0,1 0 1,0 0-1,-1 0 0,1 0 0,0 0 1,0 0-1,-1 0 0,1 1 0,1-1-17,6-2-4,1 1-1,0 0 1,0 0-1,1 1 1,3 0 4,6 0 72,1-2-17,25-2 122,0 1 0,41 3-177,21 8 157,102 21-157,-207-27 5,14 2 42,0 0 0,0-1-1,4-1-46,-16-1 11,0-1-1,0 1 0,0-1 1,1 1-1,-1-2 0,0 1 1,-1 0-1,1-1 0,0 0 1,0 0-1,-1-1 0,4-2-10,-1 1 15,-3 1-9,-1 0 1,1 1 0,0-1 0,0 1 0,0 0-1,0 0 1,0 1 0,0-1 0,0 1 0,0 0-1,1 0 1,2 0-7,1 2-76,-7 5-46,-1 3 154,0 17 40,1 0 0,2-1 0,0 1 1,2 0-1,7 22-72,0-5 231,-2 0 0,4 40-231,-9-54 98,-4-18 9,0 0-1,-1 1 0,0-1 1,-1 1-107,0 16 601,1-23-441,0-4-111,0-1 0,0 1 0,0 0 0,0-1-1,0 1 1,0-1 0,0 1 0,0-1-1,0 1 1,0-1 0,0 1 0,0-1-1,0 1 1,-1-1 0,1 1 0,0 0-49,-13 5 288,8-4-391,-16 4 119,0-1 1,-1-1 0,0-1 0,0 0-1,0-2 1,0-1 0,-2 0-17,-8-3 38,-27-4-38,28 2 3,-33-1-3,0 7-6,0 2-1,0 2 1,1 4 0,-1 2-1,1 4 7,57-14 1,0 1-1,0-1 0,0 0 0,0 0 1,0 0-1,0-1 0,-1 0 0,1 0 1,0-1-1,-1 0 0,7 0 8,-1 0 0,1 0 0,0 0 0,-1 0 0,1 0 0,0 0 1,0 0-1,0 0 0,0 0 0,0 0 0,0 0 0,0-1-8,0-3 10,0-7 3,-1 0 0,-1 1 1,0-1-1,0 1 0,-3-7-13,1 6 38,4 9 36,-1 0 0,0 0 0,0-1 0,0 1 0,-1 0 0,1 0 0,-1 0 0,0 0 0,0 0 0,-1-2-74,-1 4-1027,4 1 611</inkml:trace>
  <inkml:trace contextRef="#ctx0" brushRef="#br0" timeOffset="-4338.277">3526 312 3929,'-3'-2'7709,"1"3"-4919,0 9-3291,2-6 1169,-2 14-315,1 0-1,1 1 0,0-1 1,1 0-1,2 0 1,-1 0-1,4 9-352,-4-23-207,3 9 387,-5-10-1546,-4-4-2099,3 0 2143</inkml:trace>
  <inkml:trace contextRef="#ctx0" brushRef="#br0" timeOffset="-3590.313">3751 2 5513,'-1'0'285,"1"-1"0,-1 1 1,0 0-1,0 0 0,0 0 0,0 0 0,0 0 0,0 0 0,0 0 1,0 0-1,0 0 0,1 0 0,-1 1 0,0-1 0,0 0 1,0 1-1,0-1 0,1 1 0,-1-1 0,0 0 0,0 1-285,0 0 177,0 0-1,0 0 0,0 1 1,0-1-1,0 0 0,0 0 1,1 1-1,-1-1 0,1 0 1,-1 1-1,1-1 1,-1 1-177,-1 6 277,1 0 1,0 0-1,1-1 1,-1 9-278,1-16 51,3 61 754,2 0 0,4 0 0,2 3-805,5 37 432,-10-61-314,13 109 228,-17-114-249,-1 0 0,-1 1 0,-2 5-97,1-33-28,0 0 1,0 0-1,0 0 0,-1 0 0,0 0 0,-1-1 0,0 1 1,-3 5 27,6-13-46,0 1 1,0-1-1,0 1 1,0-1 0,-1 1-1,1-1 1,0 0 0,-1 1-1,1-1 1,0 1 0,-1-1-1,1 0 1,0 1 0,-1-1-1,1 0 1,-1 0 0,1 1-1,0-1 1,-1 0 0,1 0-1,-1 1 1,1-1-1,-1 0 1,1 0 0,-1 0-1,1 0 1,-1 0 0,1 0-1,-1 0 1,1 0 0,-1 0-1,1 0 1,-1 0 0,1 0-1,-1 0 1,1 0 0,-1-1-1,1 1 1,-1 0-1,1 0 1,-1 0 0,1-1-1,-1 1 1,1 0 0,0-1-1,-1 1 1,1 0 0,0-1-1,-1 1 1,1-1 45,-3-1-577,1-1 0,0 0-1,0 0 1,0-1 0,0 1 0,0-2 577,-8-14-1442</inkml:trace>
  <inkml:trace contextRef="#ctx0" brushRef="#br0" timeOffset="-3257.846">3684 512 5313,'3'-5'2913,"2"2"-625,7 2-711,1 1-73,4 1-448,-1 1-264,1-1-432,2-1-224,0-2-944,-1-2 592</inkml:trace>
  <inkml:trace contextRef="#ctx0" brushRef="#br0" timeOffset="-2917.797">3448 120 8498,'-5'-8'3809,"1"1"-1745,2 0-240,0 2-615,2 1-361,3 1-624,1-2-344,4 1-864,1 2 600,3 0 24</inkml:trace>
  <inkml:trace contextRef="#ctx0" brushRef="#br0" timeOffset="-1452.141">4121 342 2336,'-2'-5'4506,"3"8"-1301,2 8-1384,-2-9-1744,0-1 0,0 0-1,0 0 1,0 0 0,0 0 0,1 0 0,-1 0 0,0 0 0,1 0-1,-1 0 1,1-1 0,-1 1 0,1-1 0,-1 1 0,1-1 0,0 1-77,20 3 174,-20-5-150,0 1-1,0-1 1,0 0 0,0 0-1,0 1 1,0-1 0,0-1-1,0 1 1,-1 0 0,1 0-1,0-1 1,-1 1 0,1-1-1,-1 1 1,0-1-1,1 1 1,0-2-24,1-1 33,5-6 29,0-1 0,-1 0 0,5-9-62,-8 13 13,-4 7-11,0 0 1,0 1-1,0-1 0,0 0 1,0 0-1,0 0 1,0 0-1,0 0 1,0 1-1,0-1 1,0 0-1,0 0 0,1 0 1,-1 0-1,0 0 1,0 0-1,0 1 1,0-1-1,0 0 1,0 0-1,1 0 0,-1 0 1,0 0-1,0 0 1,0 0-1,0 0 1,0 0-1,1 0 1,-1 0-1,0 0 0,0 0 1,0 0-1,0 0 1,1 0-1,-1 0 1,0 0-1,0 0 1,0 0-1,0 0 0,0 0 1,1 0-1,-1 0 1,0 0-1,0 0 1,0 0-1,0 0 1,0 0-1,1 0 0,-1 0 1,0-1-1,0 1 1,0 0-1,0 0 1,0 0-1,0 0 1,0 0-1,1 0 0,-1-1 1,0 1-1,0 0 1,0 0-1,0 0 1,0 0-1,0 0 1,0-1-3,3 18 253,-3-15-212,8 62 1698,15 53-1739,-15-85 219,1 3 56,-2-1-1,-1 1 1,-1 5-275,-4-31 57,0 1-1,-1 0 1,-1-1-1,0 1 1,0-1 0,0 1-1,-2-1 1,1 0 0,-1 0-1,0 0 1,-1 0 0,0 0-1,-4 6-56,7-13 21,0 0 0,-1 1 0,1-1 0,-1-1 0,1 1 0,-1 0 0,0 0 0,0-1 0,0 1 0,0 0 0,0-1 0,0 0 0,0 0 0,0 0 1,0 0-1,-1 0 0,1 0 0,0 0 0,-1 0 0,1-1 0,-1 0 0,1 1 0,0-1 0,-1 0 0,1 0 0,-1 0 0,1-1 0,-1 1 0,1 0 0,-1-1 0,1 0 0,0 1 0,-1-1 0,-1-1-21,0-1-21,0 1 1,0-1-1,0 0 1,0 1-1,0-2 1,1 1-1,0 0 1,-1-1-1,1 0 1,1 0-1,-1 0 1,0 0-1,1 0 1,0 0-1,0-1 1,0 1-1,1-1 1,-1 1-1,1-1 1,0 0-1,0 1 1,1-1-1,0 0 1,-1 0-1,2 0 1,-1 1-1,0-1 1,1 0-1,0 0 1,0 1-1,0-1 1,1 1-1,0-1 1,0 1-1,0-1 1,0 1-1,3-4 21,14-14-909,5 3 373</inkml:trace>
  <inkml:trace contextRef="#ctx0" brushRef="#br0" timeOffset="-1004.337">4402 486 5305,'1'3'328,"0"-1"0,0 1 0,1-1 0,-1 0 0,1 0 0,-1 0-1,1 0 1,-1 0 0,1 0 0,0 0 0,0 0 0,2 1-328,-2-2 150,-1-1 0,1 1 0,0 0 0,-1-1 0,1 1 0,0-1 0,0 0 0,-1 0 0,1 0 0,0 1 0,-1-1 0,1-1 0,0 1 0,0 0 0,-1 0 0,1-1 0,0 1 0,-1-1 0,1 1 0,1-2-150,3 0 179,-1-1-1,1 0 1,-1 0-1,0-1 1,0 0 0,-1 1-1,1-2 1,-1 1 0,1 0-1,-1-1 1,-1 0-1,1 0-178,-3 3 63,1 0-1,-1 0 1,0 0-1,0 0 1,0 0-1,0 0 0,0 0 1,-1 0-1,1 0 1,-1 0-1,1-1 1,-1 1-1,0 0 0,0 0 1,0-1-1,0 1 1,0 0-1,0 0 1,-1-1-1,1 1 0,-1 0 1,1 0-1,-1 0 1,0 0-1,0-1 1,0 1-1,0 1 0,0-1 1,-1 0-1,1 0 1,0 0-1,-1 1 1,-1-2-63,0 0 83,-1 1 0,0-1 1,1 1-1,-1 0 1,0 0-1,0 0 1,-1 1-1,1-1 0,0 1 1,0 0-1,-1 0 1,1 1-1,-1-1 1,1 1-1,0 0 0,-1 0 1,1 1-1,-1-1 1,1 1-1,0 0 1,-1 0-84,2 0 11,-1-1 0,1 1 1,0 0-1,0 0 1,0 1-1,0-1 0,0 1 1,0-1-1,1 1 1,-1 0-1,0 0 0,1 0 1,0 0-1,-1 1 1,1-1-1,0 1 0,0-1 1,0 1-1,1 0 0,-1 0 1,0 0-1,1 0 1,0 0-1,0 0 0,0 0 1,0 0-1,0 0 1,0 3-12,1-5-68,0 1 1,0-1 0,0 1 0,1-1-1,-1 1 1,0-1 0,1 1 0,-1-1-1,0 1 1,1-1 0,0 1 0,-1-1-1,1 1 1,0-1 0,0 0 0,0 1-1,0-1 1,0 0 0,0 0 0,0 1 67,1-1-285,0 1-1,1-1 1,-1 1 0,0-1 0,1 0 0,-1 0 0,0 0 0,1 0 0,-1 0 0,1-1 0,1 1 285,18 2-1215</inkml:trace>
  <inkml:trace contextRef="#ctx0" brushRef="#br0" timeOffset="-669.238">4617 353 5865,'0'0'191,"0"0"-1,0 0 0,0-1 0,0 1 1,0 0-1,-1 0 0,1 0 0,0 0 1,0 0-1,0 0 0,0-1 0,-1 1 1,1 0-1,0 0 0,0 0 1,0 0-1,-1 0 0,1 0 0,0 0 1,0 0-1,0 0 0,0 0 0,-1 0 1,1 0-1,0 0 0,0 0 1,0 0-1,-1 0 0,1 0 0,0 0 1,0 0-1,0 0 0,-1 1 0,1-1 1,0 0-1,0 0 0,0 0 0,0 0 1,-1 0-191,-4 10 2172,1 13-1637,3-18-456,1 1 1,-1-1-1,1 1 1,1-1-1,-1 1 1,1 2-80,-1-7 1,1 0 0,-1 0-1,0 0 1,1 0 0,-1 0 0,0 0 0,1 0 0,-1-1 0,1 1-1,-1 0 1,1 0 0,0 0 0,-1 0 0,1-1 0,0 1 0,0 0-1,-1 0 1,1-1 0,0 1 0,0-1 0,0 1 0,0-1 0,0 1 0,0-1-1,0 0 1,0 1 0,0-1 0,0 0 0,0 0 0,0 1 0,0-1-1,0 0 1,0 0 0,0 0 0,0-1 0,1 1-1,3-1-26,1 0 1,-1-1-1,0 0 0,1 0 1,-1 0-1,0-1 0,0 0 1,0 0-1,-1 0 0,5-4 26,12-7-101,-20 13 106,-1 1 0,1-1 0,0 1 0,0-1 0,-1 1 0,1 0 0,0-1 0,0 1 0,0 0 0,0-1 0,0 1 0,-1 0 0,1 0 0,0 0 0,0 0 0,0 0 0,0 0 0,0 0 0,0 0 0,0 0 0,0 0-1,-1 1 1,1-1 0,0 0 0,0 1 0,0-1 0,0 0 0,-1 1 0,1-1 0,0 1 0,0-1 0,-1 1 0,1 0 0,0 0-5,2 3 189,-1 0 1,1 0-1,-1 0 0,0 0 1,0 0-1,1 5-189,-3-6 57,1 0 0,0 0 0,1 0-1,-1-1 1,0 1 0,1 0 0,0 0 0,-1-1 0,1 1 0,0-1 0,1 1 0,1 1-57,8 0-95</inkml:trace>
  <inkml:trace contextRef="#ctx0" brushRef="#br0" timeOffset="5706.709">3299 878 4401,'-6'-7'4859,"5"7"-4773,1 0-1,0 0 1,0 0-1,0 0 1,0 0 0,0 0-1,-1-1 1,1 1-1,0 0 1,0 0-1,0 0 1,0 0-1,-1 0 1,1 0 0,0 0-1,0 0 1,0 0-1,0 0 1,-1 0-1,1 1 1,0-1-1,0 0 1,0 0 0,0 0-1,-1 0 1,1 0-1,0 0 1,0 0-1,0 0 1,0 0-1,0 0 1,0 1 0,-1-1-1,1 0 1,0 0-1,0 0 1,0 0-1,0 0 1,0 1 0,0-1-1,0 0 1,0 0-1,0 0 1,0 0-1,0 0 1,0 1-1,0-1 1,0 0 0,0 0-1,0 0 1,0 0-1,0 1 1,0-1-1,0 0 1,0 0-1,0 0 1,0 0 0,0 1-1,0-1 1,0 0-86,0 12 122,0 0 1,1 0-1,1 0 1,0 0-1,0-1 1,1 1-1,1 0 1,0-1-1,0 0 1,1 0 0,1 0-1,0-1 1,0 0-1,1 0 1,0 0-1,4 3-122,-10-13 4,-1 1 1,1 0-1,-1 0 0,1-1 0,0 1 0,-1 0 1,1-1-1,0 1 0,0 0 0,-1-1 0,1 1 0,0-1 1,0 0-1,0 1 0,0-1 0,0 0 0,-1 1 1,1-1-1,0 0 0,0 0 0,0 0 0,0 0 1,0 0-1,1 0-4,-1 0 9,0-1 0,0 0 0,0 0 1,0 0-1,0 0 0,0 0 0,0 0 1,0 0-1,0 0 0,0 0 0,-1-1 0,1 1 1,0 0-1,-1 0 0,1-1 0,-1 0-9,6-14 134,0 0 0,-2-1-1,3-14-133,-3 10 254,1 0 0,4-7-254,-7 22 5,1 0 0,-1 0-1,1 0 1,1 0 0,-1 1 0,1 0 0,0 0 0,0 0-1,4-4-4,7 1-3758,-9 5 2493</inkml:trace>
  <inkml:trace contextRef="#ctx0" brushRef="#br0" timeOffset="6683.721">3523 1003 7762,'0'0'2333,"0"0"-1511,5 2-77,-3-1-690,0-1-1,0 0 1,0 0-1,0 1 0,0-1 1,0 0-1,0-1 0,0 1 1,0 0-1,-1-1 0,1 1 1,0-1-1,0 1 1,0-1-1,0 0 0,-1 0 1,1 0-55,2-1 71,-1 0 0,0-1 0,0 1 1,0-1-1,-1 1 0,1-1 1,-1 0-1,1 0 0,-1-1-71,1 0 27,-1 0 0,1 0 0,-1 0 0,0 0-1,-1 0 1,1 0 0,-1-1 0,1 1 0,-1-1 0,-1 1-1,1-1 1,-1 1 0,0-1 0,0 1 0,0-1 0,0 0-27,0 4 12,0 0-1,-1 0 1,1 0 0,0 0 0,0 0 0,-1 0 0,1 0 0,0 0 0,-1 0 0,1 0 0,-1 0 0,1 0 0,-1 0-1,0 0 1,1 1 0,-1-1 0,0 0 0,0 0 0,1 1 0,-1-1 0,0 0 0,0 1 0,0-1 0,0 1 0,0-1 0,0 1-1,0 0 1,0-1 0,0 1 0,0 0 0,0 0 0,0-1 0,0 1 0,0 0 0,-1 0-12,0 1 36,-1-1 0,1 1 0,0 0 1,0 0-1,-1-1 0,1 1 0,0 1 0,0-1 1,0 0-1,0 1 0,0-1 0,0 1 0,1-1 1,-1 1-1,0 1-36,-3 2 58,1 1 0,0 0-1,0 0 1,0 0 0,1 1 0,0-1 0,1 1 0,-1 0 0,1-1 0,0 1 0,1 0-1,0 0 1,0 3-58,0-6 38,1 0 0,0 0-1,0 0 1,1-1 0,-1 1-1,1 0 1,-1 0-1,1-1 1,1 1 0,-1-1-1,0 1 1,1-1 0,0 1-1,0-1 1,0 0-1,0 0 1,0 0 0,0 0-1,1 0 1,0 0 0,-1-1-1,1 1 1,0-1 0,0 0-1,1 0 1,-1 0-38,1 1 0,1-1 1,-1 0-1,0-1 0,1 1 1,-1-1-1,1 0 0,0 0 1,0 0-1,-1 0 0,1-1 1,0 0-1,0 0 0,-1 0 1,1-1-1,0 0 0,-1 0 1,1 0-1,4-1 0,-3-1-66,-1 1 1,1-1-1,-1 0 0,0-1 1,0 1-1,0-1 0,0 0 1,-1 0-1,1 0 0,-1-1 0,0 1 1,0-1-1,-1 0 0,3-4 66,-2 1-85,0 0-1,0 0 0,-1-1 0,0 1 1,-1-1-1,0 1 0,1-6 86,-2 7 39,0 0-1,-1 0 1,0 0-1,0 0 1,0 0-1,-1 0 1,0 1 0,0-1-1,-1 0 1,0-1-39,1 2 693,4 6-213,10 9-223,-11-7-298,45 37 75,-45-37-40,0 0 0,0 0 0,0 0 0,-1 0 0,1 0 1,-1 1-1,1-1 0,-1 1 6,0-2-3,-1 0 0,0-1-1,0 1 1,1 0 0,-1 0-1,0-1 1,0 1 0,0 0 0,0 0-1,0 0 1,0-1 0,0 1-1,0 0 1,-1 0 0,1-1 0,0 1-1,0 0 1,-1 0 0,1-1 0,0 1-1,-1 0 1,1-1 0,0 1-1,-1-1 1,1 1 0,-1 0 0,1-1-1,-1 1 1,0-1 0,1 1 0,-1-1 3,-6 5 176,1 1 0,0 0 0,0 0 0,0 0 0,1 1 0,-3 3-176,6-8 78,1 1-1,0-1 1,-1 1 0,1-1-1,0 1 1,0 0 0,1-1-1,-1 1 1,0 0 0,1 0-1,0 0 1,-1-1 0,1 1-1,0 0 1,1 0 0,-1 0-1,0-1 1,1 1-1,0 0 1,-1 0 0,2 1-78,-1-2-36,0 0 1,0 0-1,0 0 1,1-1-1,-1 1 1,0 0-1,1-1 1,-1 1-1,1-1 1,0 1-1,0-1 1,-1 0-1,1 0 1,0 0-1,0 0 1,0 0-1,0 0 1,0 0-1,0-1 1,0 1-1,0-1 1,0 0-1,1 1 1,-1-1-1,0 0 1,0 0-1,0 0 1,0 0-1,1-1 1,-1 1-1,0-1 0,0 1 37,13-7-420</inkml:trace>
  <inkml:trace contextRef="#ctx0" brushRef="#br0" timeOffset="7102.463">3979 858 6705,'-1'0'204,"0"0"-1,-1 0 0,1 0 0,0 1 0,-1-1 0,1 0 0,0 1 0,0-1 0,0 1 0,-1-1 0,1 1 0,0 0 0,0-1 0,0 1 0,0 0 1,0 0-1,0 0 0,0 0 0,0 0 0,0 0 0,1 0 0,-1 0 0,0 0 0,1 0 0,-1 1 0,0-1 0,1 0 0,0 0 0,-1 1 0,1-1 1,0 0-1,-1 0 0,1 1 0,0-1 0,0 0 0,0 1 0,0-1 0,1 0 0,-1 1 0,0-1 0,1 1-203,2 9 313,1 0-1,0 0 1,1-1-1,0 1 0,0-1 1,2 1-313,3 5 192,-2-1 0,0 3-192,-7-15 17,1-1 0,-2 1 0,1 0 0,0 0 0,0 0 0,-1 0 0,0 0 0,1 0 0,-1 0 0,0 0-1,-1 0 1,1 0 0,0 0 0,-1 0 0,0 0 0,0 0-17,1-1 3,-1 0 0,0-1 0,0 1 0,0 0 0,0-1-1,-1 1 1,1-1 0,0 1 0,-1-1 0,1 0 0,-1 1 0,1-1 0,-1 0-1,1 0 1,-1 0 0,0 0 0,0-1 0,0 1 0,1 0 0,-1-1 0,0 1-1,0-1 1,0 0 0,0 1 0,0-1-3,-25-1-49,25 1-28,1 0 1,-1 0-1,1-1 1,-1 1-1,1 0 1,-1-1-1,1 0 1,-1 1-1,1-1 0,-1 0 1,1 0-1,0 1 1,0-1-1,-1 0 1,0-1 76,1-4-883,3-2 373</inkml:trace>
  <inkml:trace contextRef="#ctx0" brushRef="#br0" timeOffset="7435.963">4106 1047 12083,'-10'10'4168,"4"1"-3791,1-3-225,5-2-120,3-1-208,2-5-769,3 0-1007,1-8 1240</inkml:trace>
  <inkml:trace contextRef="#ctx0" brushRef="#br0" timeOffset="7770.088">4216 798 9594,'1'-8'4385,"-7"3"-1688,0 1-1113,0 2-752,0 2-408,1 4-976,1 2-624,0 4 688</inkml:trace>
  <inkml:trace contextRef="#ctx0" brushRef="#br0" timeOffset="8108.065">4188 1075 7802,'0'1'284,"0"0"0,0 0 0,0 0 1,0 0-1,0 0 0,1 0 1,-1 0-1,0-1 0,1 1 0,-1 0 1,1 0-1,-1 0 0,1 0 0,-1-1 1,1 1-1,-1 0 0,1 0 0,0-1 1,-1 1-1,1 0-284,1 0 241,0 0-1,0 1 1,1-1 0,-1 0 0,0 0-1,0-1 1,0 1 0,2 0-241,4 1 261,0-1 1,0 0 0,0-1 0,5 1-262,-6-2 53,-1 0 1,-1 0 0,1 0-1,0-1 1,0 1 0,0-1-1,-1-1 1,1 1 0,-1-1 0,0 0-1,1 0 1,-1-1 0,-1 1-1,1-1 1,0 0-54,-3 1 36,1 1 1,-1 0-1,0-1 1,0 0-1,0 1 1,-1-1-1,1 0 1,-1 0-1,1 0 1,-1 0-1,0 0 1,0-3-37,0 3 76,-1 1 0,0-1 0,0 0 0,0 1 1,0-1-1,0 1 0,-1-1 0,1 1 0,-1-1 0,0 1 0,1-1 1,-1 1-1,0 0 0,-1-1 0,1 1 0,0 0 0,-2-2-76,2 2 78,-1 0 0,1 0-1,-1 0 1,0 0 0,1 1 0,-1-1-1,0 1 1,0-1 0,0 1-1,0 0 1,0-1 0,-1 1-1,1 0 1,0 1 0,-1-1-1,1 0 1,0 0-78,-2 1 90,1 0-1,0 0 1,-1 0-1,1 0 1,0 0-1,-1 0 1,1 1 0,0 0-1,-1 0 1,1 0-1,-2 0-89,-4 4 102,-1 0 0,0 0-1,1 1 1,0 0 0,0 0 0,1 1-1,-2 2-101,8-7-93,-1 1-1,1-1 0,0 1 1,-1-1-1,0 4 94,2-6-85,1 1 0,-1 0 0,1 0 0,-1 0 0,1 0 0,0 0 0,-1 0 0,1 0 0,0 0 0,0 0 0,0 0 0,0 0 0,0 0 0,0 0 0,0 0 0,0-1 0,0 1 0,0 0 0,0 0 0,1 0 0,-1 0 0,0 0 0,1 0 85,8 8-724</inkml:trace>
  <inkml:trace contextRef="#ctx0" brushRef="#br0" timeOffset="8452.477">4385 1065 9666,'0'0'3577,"1"-2"-706,2-4-2694,-1 1 1,1-1-1,0 1 1,1 0-1,-1 1 0,3-4-177,16-20 296,-13 12-233,-1 3-26,0 0 1,4-4-38,-10 14 11,0 1 0,0-1 0,0 1-1,1 0 1,-1 0 0,1 0 0,-1 0 0,1 0 0,0 0 0,0 1-1,0-1 1,0 1 0,1-1-11,-4 2 6,0 0 0,0 1-1,0-1 1,1 0 0,-1 0-1,0 0 1,0 0 0,0 0-1,1 0 1,-1 0 0,0 0 0,0 1-1,0-1 1,0 0 0,0 0-1,1 0 1,-1 0 0,0 1 0,0-1-1,0 0 1,0 0 0,0 0-1,0 0 1,0 1 0,0-1-1,0 0 1,1 0 0,-1 0 0,0 1-1,0-1 1,0 0 0,0 0-1,0 1 1,0-1 0,0 0 0,-1 0-1,1 0 1,0 1 0,0-1-1,0 0 1,0 0 0,0 0 0,0 1-1,0-1 1,0 0 0,0 0-6,-3 12 124,-9 18 54,7-17-69,1-1 0,0 1 0,-2 13-109,5-25 15,1 0 0,0 0-1,0 0 1,0 0 0,0 0 0,0 1-1,0-1 1,0 0 0,0 0 0,0 0-1,1 0 1,-1 0 0,0 0-1,1 0 1,-1 0 0,1 0-15,-1 0 5,0-1 0,1 0 1,-1 1-1,1-1 0,-1 0 0,0 1 1,1-1-1,-1 0 0,1 0 0,-1 1 1,1-1-1,-1 0 0,1 0 0,-1 0 1,1 0-1,-1 1 0,1-1 0,-1 0 1,1 0-1,-1 0 0,1 0 0,-1 0 1,1-1-6,2 1 5,0-1 1,-1 0 0,1 0 0,0 0 0,-1 0 0,1 0 0,-1-1-1,1 1 1,-1-1 0,2-1-6,26-26 53,-21 19-29,1 0 0,9-7-24,-16 15 68,1 0 0,-1-1 0,0 2 0,0-1 0,1 0 0,-1 1 0,1-1 0,-1 1 0,1 0 0,0 0 1,0 1-1,1-1-68,-4 1 65,0 0 0,-1 0 0,1 0 1,0 0-1,-1 0 0,1 0 1,0 0-1,0 0 0,-1 0 0,1 0 1,0 1-1,-1-1 0,1 0 1,0 1-1,-1-1 0,1 0 0,-1 1 1,1-1-1,0 0 0,-1 1 0,1-1 1,-1 1-1,1-1 0,-1 1 1,1 0-1,-1 0-65,1 0 84,-1 1-1,1-1 1,-1 1 0,1-1-1,-1 1 1,0-1 0,0 1-1,0-1 1,0 1-1,0-1 1,0 1 0,0 0-84,-2 6 149,0 1-1,0-1 1,-1 0 0,-1 2-149,3-8-2,-4 10-309,3-9 546,1 0-1,0 0 0,-1 1 1,1-1-1,0 4-234,1-2 616</inkml:trace>
  <inkml:trace contextRef="#ctx0" brushRef="#br0" timeOffset="9038.475">4087 907 7482,'-4'-21'3256,"3"16"-1343,1 1-385,0-3-232,0 1-271,1 3-617,0-2-472,2 2 0</inkml:trace>
  <inkml:trace contextRef="#ctx0" brushRef="#br0" timeOffset="11632.382">4995 805 6809,'0'0'104,"0"0"0,0 0-1,0 0 1,0 0-1,0 0 1,0 0 0,0 0-1,0 0 1,0 1-1,0-1 1,0 0-1,0 0 1,0 0 0,0 0-1,0 0 1,0 0-1,0 0 1,0 0-1,0 0 1,0 0 0,-1 0-1,1 0 1,0 0-1,0 0 1,0 0 0,0 0-1,0 0 1,0 0-1,0 0 1,0 0-1,0 0 1,0 0 0,0 0-1,0 0 1,0 0-1,0 0 1,0 0-1,0 0 1,0 0 0,0 0-1,0 0 1,0 0-1,0 0 1,-1 0 0,1 0-1,0 0 1,0 0-1,0 0 1,0 0-1,0 0 1,0 0 0,0 0-1,0 0 1,0 0-1,0 0 1,0 0-1,0 0 1,0 0 0,0 0-1,0 0 1,0-1-1,0 1 1,0 0 0,0 0-1,0 0 1,0 0-1,0 0 1,0 0-1,0 0-103,-2 7 1525,0 12-1537,-7 85 2224,-6 11-2212,14-105-628,2-5-2917,2-8 2232</inkml:trace>
  <inkml:trace contextRef="#ctx0" brushRef="#br0" timeOffset="12059.239">5075 1015 4857,'0'8'606,"0"-2"332,0 0 1,0 1 0,1-1 0,0 1-1,0-1 1,2 3-939,-3-7 134,1-1 0,0 1 0,0 0 0,-1-1 0,1 1 0,1 0 0,-1-1 0,0 0 0,0 1 0,0-1 0,1 0 0,-1 1 0,1-1 0,-1 0 0,1 0 0,-1 0 0,1 0 0,0 0 0,-1-1 0,1 1 0,0-1 0,0 1 0,0-1 0,1 1-134,0-1 42,0 1-1,-1-1 1,1 0-1,0 0 1,0 0-1,-1-1 1,1 1-1,0-1 1,-1 1 0,1-1-1,0 0 1,-1 0-1,3-1-41,0-1 18,-1 1 0,0-1 0,0 0 0,0-1 0,0 1 0,0 0 0,1-3-18,2-3-14,0 0-1,0 0 1,-1-1-1,-1 0 0,0 0 1,3-6 14,-6 8 37,1 0 1,-1 0 0,0 0-1,-1 0 1,0 0-1,0 0 1,-1 0-1,0-8-37,0 11 109,0 1-1,-1-1 0,0 1 1,0-1-1,0 1 0,0-1 1,-1 1-1,0 0 0,0-1 1,0 1-1,0 0 0,0 0 1,-1 0-1,0 1 0,0-1 1,-1 0-109,3 2 75,-1 1 0,0 0 0,0-1 0,1 1 0,-1 0 0,0 0 0,0 0 0,0 0 0,0 0 0,0 1 0,-1-1 0,1 0 0,0 1 0,0 0 0,0-1 0,0 1 0,-2 0-75,1 1 55,0-1 1,-1 1-1,1-1 0,0 1 0,-1 0 0,1 0 0,0 1 0,0-1 0,0 1 0,-3 1-55,0 1-21,1 0 0,-1 1-1,0 0 1,1 0 0,0 0-1,0 1 1,1-1 0,0 1 0,0 0-1,-2 3 22,4-5-191,1 0 0,-1 0 0,1 0-1,-1 0 1,1 0 0,0 0-1,1 0 1,-1 0 0,1 1 0,0-1-1,0 0 1,0 2 191,7 20-831</inkml:trace>
  <inkml:trace contextRef="#ctx0" brushRef="#br0" timeOffset="12478.118">5312 1088 10250,'-4'18'4353,"0"-16"-2040,3-2-1729,0 0-144,1 0-368,0-1-288,0 0-224,0 1 232</inkml:trace>
  <inkml:trace contextRef="#ctx0" brushRef="#br0" timeOffset="12908.266">5545 810 8042,'-4'9'3552,"1"5"-1623,-1 11-817,2 4 96,0 3-223,-1-3-161,2-2-312,-1-3-152,1-3-192,1-3-72,0-5-248,0 0-280,2-6-1040,1-2 951</inkml:trace>
  <inkml:trace contextRef="#ctx0" brushRef="#br0" timeOffset="13580.115">5694 831 7586,'5'-6'974,"0"-1"0,1 1-1,0 0 1,0 0 0,0 1 0,1 0 0,-1 0 0,1 0 0,2 0-974,-6 4 177,0-1 0,1 1 0,-1-1 0,0 1 0,1 0 0,-1 1 0,0-1 0,1 0 0,-1 1 0,4 0-177,-5 0 81,0 0-1,0 1 1,0-1-1,0 0 1,0 1 0,0 0-1,0 0 1,0-1 0,0 1-1,0 0 1,0 0-1,0 1 1,-1-1 0,1 0-1,0 1 1,-1-1 0,1 1-1,-1-1-80,1 1 41,0 0 0,-1 0-1,0 0 1,1 1 0,-1-1 0,0 0-1,0 0 1,0 1 0,0-1-1,0 1 1,-1-1 0,1 0 0,-1 1-1,0-1 1,0 1 0,0 1-41,0 0 32,0 0-1,-1 0 1,0 0 0,0 0-1,0 0 1,0 0 0,-1 0 0,1 0-1,-3 2-31,0 1 11,0 0 1,0-1-1,-1 0 0,0 0 0,0 0 0,-1-1 0,1 0 0,-1 0 0,0 0 0,-6 3-11,9-6-18,1-1-19,0 0 1,1 0 0,-1 0-1,0 0 1,0 0 0,0 0-1,0 0 1,0-1 0,0 1-1,0-1 1,0 1 0,-1-1 36,3 0-19,-1 0 1,1 0-1,0-1 1,0 1-1,0 0 1,0 0 0,0 0-1,0-1 1,0 1-1,0 0 1,0 0-1,0 0 1,0-1-1,0 1 1,0 0 0,0 0-1,1 0 1,-1-1-1,0 1 1,0 0-1,0 0 1,0 0-1,0 0 1,0-1 0,0 1-1,1 0 1,-1 0-1,0 0 1,0 0-1,0 0 1,0-1-1,1 1 1,-1 0 0,0 0-1,0 0 19,6-6-223,-4 5 210,-1 0-1,1 0 0,0 0 0,-1 0 0,1 0 0,0 0 0,-1 0 0,1 1 0,0-1 0,0 1 0,0 0 0,-1-1 0,1 1 0,0 0 1,0 0-1,0 0 0,1 0 14,1 1 6,-1-1 1,0 1 0,1 0 0,-1 0-1,0 1 1,0-1 0,1 1-1,-1-1 1,2 3-7,-1-1 75,1 0 0,-1 1 0,1 0-1,-1 0 1,0 0 0,-1 0 0,1 1 0,-1-1 0,0 1-1,0 0 1,2 5-75,-4-8 67,0 1-1,0-1 1,-1 1-1,1-1 0,-1 1 1,1 0-1,-1-1 1,0 1-1,0 0 1,-1-1-1,1 1 0,0-1 1,-1 1-1,1 0 1,-1-1-1,0 1 1,-1 1-67,0 0 67,0-1 1,0 1-1,0-1 1,-1 0 0,1 0-1,-1 0 1,0 0 0,0-1-1,0 1 1,0-1-1,-2 2-67,0-1 129,1 0 0,-1-1 0,0 1-1,0-1 1,0 0 0,0-1 0,0 1-1,-1-1 1,1 0 0,0 0-1,-1-1 1,1 1 0,-1-1 0,1 0-1,0-1 1,-1 1 0,1-1 0,-1-1-130,-5-2 792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3:48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5443 76 6961,'0'0'103,"0"0"-1,0 0 0,0 0 0,0 0 1,0 0-1,-1 0 0,1 0 0,0 0 1,0 0-1,0 0 0,0 0 0,0 0 1,0 0-1,0 0 0,0 0 0,0 0 1,0 0-1,0 0 0,0 0 0,0 0 1,0 0-1,0 0 0,0 0 0,0 0 1,0 0-1,0 0 0,0 0 0,0 0 1,-1 0-1,1 0 0,0 0 0,0 0 1,0 0-1,0 0 0,0 0 0,0 0 1,0 0-1,0 0 0,0 0 0,0 0 0,0 0 1,0 0-1,0 0 0,0 0 0,0-1 1,0 1-1,0 0 0,0 0 0,0 0 1,0 0-1,0 0 0,0 0 0,0 0 1,0 0-1,0 0 0,0 0 0,0 0 1,0 0-1,0 0 0,0 0 0,0 0 1,0 0-1,0 0 0,0 0 0,0 0-102,-1 7 3122,0 18-2301,0-7 117,-7 52 447,3-30-723,2 5-662,2-32 30,1-1-1,1 1 1,0 0-1,1-1 1,2 8-30,-4-18-13,1 0 1,-1 0-1,1-1 1,-1 1-1,1 0 1,0-1-1,0 1 0,0 0 1,0-1-1,0 1 1,0-1-1,0 1 0,0-1 1,0 0-1,1 0 1,-1 1-1,2 0 13,-2-2-29,0 0 0,0 1 1,1-1-1,-1 0 0,0 0 0,0 0 0,0 0 1,1 0-1,-1 0 0,0 0 0,0 0 0,1-1 1,-1 1-1,0 0 0,0-1 0,0 1 0,0-1 1,0 1-1,0-1 0,0 1 0,0-1 0,0 0 1,0 0-1,0 1 0,0-1 0,1-1 29,14-15-329,-13 13 302,1 0 0,-1 1 0,0-1 1,1 1-1,0 0 0,-1 0 0,1 1 0,0-1 1,1 1-1,0-1 27,-5 3 11,1 0 1,0 0-1,-1 0 1,1 0-1,0 0 1,-1 0-1,1 0 1,0 0-1,-1 0 1,1 0-1,0 0 1,-1 0-1,1 0 1,0 1-1,-1-1 0,1 0 1,-1 0-1,1 1 1,0-1-1,-1 1 1,1-1-1,-1 0 1,1 1-1,-1-1 1,1 1-1,-1-1 1,0 1-1,1 0 1,-1-1-1,1 1 1,-1-1-1,0 1 1,0 0-1,1-1 1,-1 1-1,0-1 1,0 1-1,0 0 1,0-1-1,0 1 1,0 0-1,0 0-11,1 4 78,0 0 1,-1 0-1,0 0 0,0 0 0,0 1-78,-1 7 124,-1-1 0,-2 8-124,1-12-64,1 1 1,1 0-1,0 0 1,0 0-1,1 0 1,0 5 63,0-13-99,0 0 0,0-1-1,1 1 1,-1 0 0,0 0 0,0 0 0,1-1-1,-1 1 1,0 0 0,1 0 0,-1-1 0,1 1 0,-1 0-1,1-1 1,-1 1 0,1 0 99,0-1-227,-1 0 0,1 1 1,-1-1-1,1 0 0,-1 1 0,1-1 0,0 0 0,-1 0 1,1 0-1,-1 0 0,1 0 0,0 1 0,-1-1 0,1 0 1,0-1-1,-1 1 0,1 0 0,-1 0 0,1 0 0,0 0 0,-1 0 1,1-1-1,0 1 227,12-7-2089</inkml:trace>
  <inkml:trace contextRef="#ctx0" brushRef="#br0" timeOffset="367.511">5686 433 5153,'8'-13'10374,"-6"7"-9681,0 0 0,0-1 0,-1 0 0,1-6-693,-2 9 120,1-1 1,-1 0-1,0 1 1,-1-1-1,1 1 0,-1-1 1,0 1-1,-1-4-120,2 7 18,0 0 0,0 1 0,-1-1 0,1 0 0,0 1 0,-1-1 0,1 0 0,-1 1-1,1-1 1,-1 1 0,1-1 0,-1 1 0,1-1 0,-1 1 0,0-1 0,1 1 0,-1-1 0,0 1-1,1 0 1,-1-1 0,0 1-18,0 0 7,-1 0-1,1 0 1,0 0-1,0 0 1,0 0-1,-1 1 1,1-1-1,0 0 1,0 1-1,0-1 1,0 1-1,0-1 0,-1 1 1,1-1-1,0 1 1,0 0-1,1 0 1,-2 0-7,-4 5 58,0 0 0,0 1 0,1 0 1,-1 0-1,2 0 0,-1 0 0,1 1 0,0 0 1,1 0-1,0 0 0,-2 5-58,5-11 14,-1-1-1,1 0 1,0 1-1,0-1 1,-1 0 0,1 1-1,0-1 1,0 1-1,1-1 1,-1 0 0,0 1-1,0-1 1,0 0-1,1 1 1,0 0-14,-1-2 3,0 1 0,1-1 0,-1 1 0,1 0-1,-1-1 1,1 1 0,-1-1 0,1 1 0,-1-1 0,1 0 0,-1 1 0,1-1 0,0 1 0,-1-1-1,1 0 1,0 0 0,-1 1 0,1-1 0,0 0 0,-1 0 0,1 0-3,2 0-12,-1 0-1,1 0 1,-1 0-1,1 0 1,-1-1 0,1 1-1,-1-1 1,1 0 0,-1 1-1,0-1 1,1 0 0,-1-1-1,0 1 1,2-1 12,3-4-72,1 0 0,-1 0 0,-1 0-1,1-1 1,-1 0 0,0-1 0,-1 1 0,3-5 72,-11 17 61,0 1 0,1 0 1,-1 0-1,1 0 1,0 0-1,1 0 1,0 1-1,0-1-61,0-3-36,1-1 1,0 1-1,0-1 0,0 0 1,0 1-1,1-1 1,-1 1-1,1-1 0,-1 0 1,1 1-1,0-1 36,0-1-68,-1 1 0,1-1 0,0 0-1,-1 0 1,1 0 0,0 0 0,0 0 0,0 0-1,0-1 1,0 1 0,0 0 0,0 0 0,0-1 0,0 1-1,0 0 1,0-1 0,1 1 0,-1-1 0,0 0-1,0 1 1,1-1 68,14 0-525</inkml:trace>
  <inkml:trace contextRef="#ctx0" brushRef="#br0" timeOffset="684.904">5835 289 11002,'-2'7'1387,"0"-1"0,1 1 0,0-1 0,1 1 0,-1 1-1387,1 1 707,1 1 1,-1-1-1,2 5-707,1-2 186,0 0 0,0 0-1,1 0 1,0 0-1,5 7-185,-7-15 33,0 0-1,1 0 1,0 1-1,0-1 0,0-1 1,0 1-1,3 2-32,-5-5 2,0 0-1,0 0 0,0 0 0,0-1 1,0 1-1,0-1 0,0 1 1,0-1-1,0 1 0,0-1 0,0 1 1,0-1-1,1 0 0,-1 0 1,0 1-1,0-1 0,0 0 0,1 0 1,-1 0-1,0 0 0,0-1 1,0 1-1,0 0 0,1 0 0,-1-1 1,0 1-1,0-1 0,0 1 0,0-1 1,0 1-1,0-1 0,0 0 1,0 1-1,0-1-1,6-6 41,-1 0 0,0-1 1,0 1-1,0-1 0,-1-1 1,0 1-1,-1-1 0,0 1 1,0-2-42,20-35 116,13-11-774,-15 22-2888,-17 27 2576</inkml:trace>
  <inkml:trace contextRef="#ctx0" brushRef="#br0" timeOffset="1016.512">6025 393 8274,'0'1'442,"0"1"-1,0-1 1,0 1 0,1-1 0,-1 1 0,0-1-1,1 1 1,0-1 0,-1 1 0,1-1 0,0 0-1,0 1 1,-1-1 0,1 0 0,0 0 0,0 0-1,1 1-441,0-1 193,-1 0-1,1 0 1,-1 0 0,1 0-1,-1 0 1,1-1-1,0 1 1,-1-1-1,1 1 1,0-1-1,-1 1 1,1-1-1,1 0-192,1 0 46,-1 0-1,1 0 0,0-1 0,-1 1 0,1-1 0,-1 0 0,1 0 0,-1 0 0,1 0 0,-1-1 0,0 1 1,0-1-1,0 0 0,2-1-45,0-1 33,-1 0 1,0 0-1,0 0 0,0-1 1,0 1-1,1-3-33,-4 5 17,0 0 0,0 0 0,0 0 0,0 0 0,0 0 0,0 0 0,0 0 0,-1-1 0,1 1-1,-1 0 1,1 0 0,-1-1 0,0 1 0,0 0 0,0 0 0,0-1 0,-1-1-17,1 3 11,0 0 1,-1 0-1,1 1 0,0-1 1,-1 0-1,1 0 1,-1 1-1,1-1 0,-1 0 1,1 1-1,-1-1 0,1 0 1,-1 1-1,0-1 1,1 1-1,-1-1 0,0 1 1,0-1-1,1 1 1,-1-1-1,0 1 0,0 0 1,1-1-1,-1 1 1,0 0-1,0 0 0,0 0 1,0 0-1,0 0 0,1-1 1,-1 2-1,0-1 1,0 0-1,0 0 0,0 0 1,0 0-1,1 0 1,-1 1-1,0-1 0,0 0 1,0 1-12,-3 0 75,1 1-1,-1 0 1,1-1 0,0 1 0,-1 1 0,1-1 0,0 0-1,-2 3-74,0 0 193,0 1-1,1-1 1,0 1-1,1 0 0,-1 0 1,1 1-1,0-1 1,1 1-1,-1-1 0,1 1 1,0 4-193,1-8 61,0 1 1,1-1 0,0 1-1,0-1 1,0 0-1,0 1 1,0-1 0,1 1-1,0-1 1,-1 0 0,2 3-62,-1-4-14,0 0 0,0 0 0,0 0 0,0-1 0,1 1 0,-1 0 0,0 0 0,1-1 0,0 1 0,-1-1 0,1 1 0,0-1 0,0 0 0,0 1 0,-1-1 0,1 0 1,1 0-1,0 0 14,0 0-402,0 0-1,1 0 1,-1 0 0,1-1 0,-1 0 0,1 1 0,-1-1 0,1 0 0,-1-1 0,1 1 0,-1 0 0,1-1-1,-1 0 1,1 0 402,26-9-2351</inkml:trace>
  <inkml:trace contextRef="#ctx0" brushRef="#br0" timeOffset="-55531.42">1080 228 2425,'0'0'47,"0"0"0,0 0 1,0 0-1,0 0 1,0-1-1,0 1 0,0 0 1,0 0-1,0 0 1,0 0-1,0 0 1,0-1-1,0 1 0,0 0 1,0 0-1,0 0 1,0 0-1,1 0 0,-1-1 1,0 1-1,0 0 1,0 0-1,0 0 1,0 0-1,0 0 0,1 0 1,-1 0-1,0 0 1,0 0-1,0 0 0,0-1 1,0 1-1,1 0 1,-1 0-1,0 0 1,0 0-1,0 0 0,0 0 1,1 0-1,-1 0 1,0 0-1,0 0 0,0 0 1,0 1-1,1-1 1,-1 0-1,0 0 1,0 0-1,0 0 0,0 0 1,0 0-1,1 0 1,-1 0-1,0 0 0,0 0 1,0 1-48,15 4-9,-9-3 226,24 7 717,0-2 1,0 0-1,26 0-934,93 4 1933,-128-10-1880,716 50 1736,-657-45-1735,963 45 1632,-976-48-1430,-24-2-96,12 0 43,0 3 0,0 2 0,12 4-203,-49-4 38,-18-6-54,1 0-1,-1 0 1,0 0-1,0 0 0,0 0 1,1 1-1,-1-1 1,0 0-1,0 0 0,0 0 1,0 0-1,1 0 1,-1 0-1,0 0 0,0 1 1,0-1-1,0 0 1,1 0-1,-1 0 1,0 1-1,0-1 0,0 0 1,0 0-1,0 0 1,0 1-1,0-1 0,0 0 1,0 0-1,0 0 1,0 1-1,0-1 0,0 0 1,0 0-1,0 0 1,0 1-1,0-1 0,0 0 1,0 0-1,0 0 1,0 1-1,0-1 0,0 0 1,0 0-1,0 0 1,0 1-1,-1-1 0,1 0 1,0 0-1,0 0 1,0 0-1,0 1 0,0-1 1,-1 0-1,1 0 1,0 0-1,0 0 1,0 0-1,0 0 0,-1 1 1,1-1-1,0 0 1,0 0-1,-1 0 0,1 0 1,0 0-1,0 0 1,-1 0 16,-8 3-371</inkml:trace>
  <inkml:trace contextRef="#ctx0" brushRef="#br0" timeOffset="-54058.419">1308 94 1032,'5'-3'511,"1"0"0,-1 0 0,1 1-1,0 0 1,0 0 0,0 1 0,0 0-1,0 0 1,0 0 0,6 0-511,-11 1 23,-1 0 0,0 0 0,1 0 0,-1 0 0,0 0 0,1 0 0,-1 0 0,1 1 0,-1-1-1,0 0 1,1 0 0,-1 0 0,0 0 0,1 0 0,-1 1 0,0-1 0,1 0 0,-1 0 0,0 0 0,1 1 0,-1-1 0,0 0 0,0 1 0,1-1 0,-1 0 0,0 1 0,0-1 0,0 0-1,1 1 1,-1-1 0,0 0-23,0 1 19,0 0 0,0 0-1,0 0 1,0-1 0,-1 1-1,1 0 1,0 0 0,0 0-1,-1-1 1,1 1-1,0 0 1,-1-1 0,1 1-1,-1 0-18,-2 3 39,0 0-1,0 0 1,-1-1-1,1 0 0,-1 1-38,-29 19 176,-1 0 0,-1-2 0,-7 1-176,10-4 54,14-9-6,-38 22-1,-17 4-47,57-28 150,-1 0 1,0-1-1,0-2 0,0 1 0,-1-2 0,-16 2-150,16-6 552,18 1-542,0 0 0,0 0 0,0 0 0,0 0 0,0 0 0,0 0 0,0 0-1,1 0 1,-1 0 0,0 0 0,0 0 0,0 0 0,0 0 0,0-1 0,0 1 0,0 0 0,0 0 0,1 0 0,-1 0 0,0 0 0,0 0 0,0 0-1,0 0 1,0 0 0,0 0 0,0-1 0,0 1 0,0 0 0,0 0 0,0 0 0,0 0 0,0 0 0,0 0 0,0 0 0,0-1 0,0 1 0,0 0-1,0 0 1,0 0 0,0 0 0,0 0 0,0 0 0,0 0 0,0-1 0,0 1 0,0 0 0,0 0 0,0 0 0,0 0 0,0 0 0,0 0 0,0 0-1,0 0 1,0-1 0,0 1 0,0 0 0,0 0 0,-1 0 0,1 0 0,0 0 0,0 0 0,0 0 0,0 0 0,0 0 0,0 0 0,0 0 0,0 0-1,-1 0 1,1 0-10,11-5 295,4 1-171,1 1 1,0 0-1,0 1 0,0 1 0,8 0-124,13 2 179,32 5-179,-22 1 49,1 2 0,-1 2-1,-1 3 1,6 3-49,-44-14 12,2 0 0,0 1 0,9 5-12,-17-8 7,0 0-1,0 0 1,-1 0 0,1 1-1,0-1 1,-1 0 0,1 1-1,-1-1 1,1 1 0,-1-1-1,0 1 1,0 0 0,1-1-1,-1 1 1,0 0 0,-1 0-1,1 1-6,0-3 16,-1 1-1,0 0 0,0-1 0,0 1 0,0 0 0,0 0 0,0-1 0,0 1 0,-1 0 0,1 0 0,0-1 0,0 1 0,0 0 0,-1-1 0,1 1 0,0 0 0,-1-1 0,1 1 1,-1-1-1,1 1 0,0 0 0,-1-1 0,1 1 0,-1-1 0,0 1 0,1-1 0,-1 0 0,1 1 0,-1-1 0,0 0 0,1 1 0,-1-1 0,0 0 0,1 1 0,-1-1 0,0 0 1,0 0-1,0 0-15,-1 1 53,0-1 0,-1 0 1,1 1-1,0-1 0,-1 0 1,1 0-1,0 0 0,-1-1 1,1 1-1,0 0 0,-2-1-53,0-1 19,0 0 0,0-1-1,0 1 1,1 0 0,-1-1 0,1 0-1,0 0 1,0 0 0,0 0-1,0 0 1,0-1 0,1 0 0,0 1-1,0-1 1,0 0 0,0 0-1,0 0 1,1 0 0,-1 0-1,1 0 1,0-3-19,-2-12-59,0 1-1,2 0 1,0-1-1,1-8 60,0 16-1,-2-129-111,4 121 3,2 14-125,-3 5 218,-1 0-1,0 0 1,1 1-1,-1-1 1,1 0-1,-1 0 1,0 0-1,1 0 1,-1 1-1,0-1 1,1 0-1,-1 0 1,0 1-1,1-1 1,-1 0-1,0 0 1,0 1-1,1-1 1,-1 0-1,0 1 1,0-1-1,0 1 17,3 4-34,0 1 0,-1-1 0,0 1 0,-1 0 0,1 0 0,-1 0 0,0 0 0,0 0 0,-1 0 0,0 5 34,1-1 15,0 11 44,5 75 898,-4 14-957,-2-107 43,0-1 19,0 0 1,0 0-1,0 0 1,0 0-1,-1 0 1,1 0-1,-1 0 1,0 2-63,0-4 35,1 0-1,0 0 1,-1 0 0,1 0-1,0-1 1,-1 1 0,1 0-1,0 0 1,0 0 0,-1-1-1,1 1 1,0 0 0,-1 0 0,1-1-1,0 1 1,0 0 0,0-1-1,-1 1 1,1 0 0,0 0-1,0-1 1,0 1 0,0 0-1,0-1 1,-1 1-35,-6-13 171,7 13-138,-10-20 9,-1 2 0,-1-1 0,-1 2 0,-12-15-42,20 27-8,1 1-1,-1-1 1,1 1 0,-1 0 0,0 0 0,-1 0 0,1 1 0,-1 0-1,0 0 1,1 1 0,-1-1 0,-1 1 0,1 0 0,0 1 0,0 0-1,0 0 1,-1 0 0,-3 0 8,10 1-1,-34 2-49,31-1 34,1-1 0,-1 1 0,0 0 0,0 0 0,0 0 0,1 0 0,-1 0 0,0 0 0,1 1 0,-2 0 16,4-2-6,0 0 1,0 0-1,-1 0 0,1 1 0,0-1 0,0 0 0,0 0 0,-1 0 0,1 1 0,0-1 1,0 0-1,0 0 0,0 1 0,-1-1 0,1 0 0,0 0 0,0 1 0,0-1 0,0 0 0,0 0 1,0 1-1,0-1 0,0 0 0,0 1 0,0-1 0,0 0 0,0 0 0,0 1 0,0-1 1,0 0-1,0 1 0,0-1 6,8 8-71,14 3 49,17 1 34,-1-2 0,1-1 0,5-1-12,-15-3-3,-28-5 3,0 0-1,1 0 0,-1 1 0,0-1 0,0 1 1,0-1-1,0 0 0,1 1 0,-1 0 0,0-1 1,0 1-1,0 0 0,0 0 0,0-1 0,0 1 1,-1 0 1,0-1-1,0 0 0,0 0 0,0 0 1,0 1-1,0-1 0,1 0 1,-1 0-1,0 0 0,0 1 0,0-1 1,0 0-1,0 0 0,0 1 0,0-1 1,0 0-1,0 0 0,0 0 1,-1 1-1,1-1 0,0 0 0,0 0 1,0 0-1,0 1 0,0-1 1,0 0-1,0 0 0,0 0 0,-10 7 24,1-3-12,0-1-1,-1 0 1,1-1-1,0 0 1,-1 0-1,-7 0-11,-4-1 93,0-1 0,-12-2-93,25 1 186,9-2 137,-1 2-299,1 1 0,0-1 0,0 1 0,0-1 0,0 1 0,0-1 0,0 1 1,0 0-1,0 0 0,0-1 0,1 1-24,1 0-31,-1 0 1,1 0-1,-1 0 1,1 0 0,-1 0-1,1 1 1,-1-1 0,1 1-1,-1 0 31,12 5-124</inkml:trace>
  <inkml:trace contextRef="#ctx0" brushRef="#br0" timeOffset="-34632.301">3 121 744,'1'-17'5609,"2"0"-4017,-2 11-1572,0-1 0,0 0 0,-1 0 0,0 0-1,0-4-19,-5-5 241,4 14-227,1 0-1,-1 0 1,0-1 0,1 1-1,-1 0 1,1 0 0,0-1-1,-1 1 1,1 0 0,0-1-14,18 11-244,-13-5 245,0 0 0,0 0 0,0-1 0,1 1 0,-1-2 0,1 1 0,0 0 0,-1-1 0,1 0 0,0-1 0,0 1 0,0-1 0,0 0 0,5-1-1,-10 1 1,46-9 20,1 2 1,-1 2 0,49 1-22,-38 6 1,133 8 12,-111-7 30,-61 1 71,-17-3-96,0-1 0,0 1-1,1 0 1,-1-1 0,0 0 0,1 0-1,-1 1 1,2-1-18,3-1 68,6-1 455,-13 2-521,0 0 0,0 0 0,1 0 1,-1 0-1,0 0 0,1 0 0,-1 0 0,0 0 0,0 0 0,1 0 0,-1 0 1,0 1-1,1-1 0,-1 0 0,0 0 0,0 0 0,1 0 0,-1 0 1,0 0-1,0 1 0,1-1 0,-1 0 0,0 0 0,0 0 0,0 1 0,1-1 1,-1 0-1,0 0 0,0 1-2,7 11 15,2 8-12,-8-16 6,-1 0 0,1 0 0,-1 0 0,1 0 0,-1 0 0,-1 0 0,1 0 0,0 0 0,-1 0 0,0 0-9,0 7 73,-4 26 267,3 0 0,1 0 1,2 0-1,1 1 0,2-1 0,7 25-340,-9-48 206,0 1-1,-1 11-205,-1-12 181,2 1 0,1 8-181,-2-19 45,-1 2 541,-7-6-107,-2 0-591,-107-6 242,68 1-86,0 3 0,-20 3-44,-27 2 38,36-1-29,-22 4-9,50-1-22,-16 5 22,20-3 23,0-2 0,-4 0-23,27-5-1,0 0 1,0 0 0,0 0 0,0-1 0,0 1 0,1-1 0,-1 0-1,0 0 1,0-1 0,-3-1 0,7 3 3,-1 0 0,1-1 0,-1 0 0,1 1 0,0-1-1,0 1 1,-1-1 0,1 1 0,0-1 0,0 1 0,0-1 0,0 0-1,0 1 1,0-1 0,0 1 0,0-1 0,0 0 0,0 1 0,0-1-1,0 0 1,0 1 0,0-1 0,0 1 0,0-1 0,1 1 0,-1-1 0,0 0-1,1 1-2,0-9 20,0 4 21,0-1 0,0 1 0,-1 0 0,0 0 0,0-1 0,0 1 0,-1 0-1,0-1 1,-1-2-41,0 1 184,1 0 0,-1 1 0,1-1 0,1 0 1,-1-6-185,1 11-1339,-1 2 900</inkml:trace>
  <inkml:trace contextRef="#ctx0" brushRef="#br0" timeOffset="-1269.392">4568 285 6945,'-1'-1'200,"1"1"0,-1-1 0,1 1-1,0 0 1,-1-1 0,0 1-1,1 0 1,-1-1 0,1 1-1,-1 0 1,1 0 0,-1 0-1,1-1 1,-1 1 0,0 0-1,1 0 1,-1 0 0,0 0-1,1 0 1,-1 0 0,1 0-1,-1 0 1,0 0 0,1 1-1,-1-1 1,1 0 0,-1 0 0,1 0-1,-1 1 1,0-1 0,1 0-200,-1 1 187,1 0 0,-1 0 1,0 0-1,1 0 0,-1 0 1,1 0-1,-1 1 0,1-1 1,0 0-1,-1 0 0,1 0 1,0 0-1,0 1 1,0-1-1,0 0-187,0 5 330,0 1 0,0-1 0,1 0 0,0 0 0,2 6-330,-2-8 48,0 0 1,1 0-1,0 0 0,0 0 1,0 0-1,0-1 1,1 1-1,-1-1 1,1 1-1,0-1 1,0 0-1,0 0 0,1 0 1,-1-1-1,1 1 1,2 1-49,-3-3-50,-1 0 1,1 0 0,0 0 0,-1 0-1,1 0 1,0-1 0,0 0-1,0 1 1,-1-1 0,1 0-1,0 0 1,0 0 0,-1-1 0,1 1-1,0-1 1,0 0 0,-1 1-1,1-1 1,0 0 0,-1 0-1,1-1 1,-1 1 0,0-1 0,1 1-1,-1-1 1,1-1 49,2-1-146,-1-1 0,0 1-1,0-1 1,0 0 0,-1 0 0,1-1-1,-1 1 1,-1-1 0,1 0 0,-1 1 0,0-1-1,0 0 1,-1 0 0,1-2 146,-2 7 29,0 0 1,0 1 0,0-1-1,1 0 1,-1 1-1,0-1 1,0 1-1,0-1 1,0 0-1,0 1 1,0-1 0,0 0-1,0 1 1,-1-1-1,1 0 1,0 1-1,0-1 1,-1 1-1,1-1 1,0 0-1,0 1 1,-1-1 0,1 1-1,-1-1 1,1 0-30,-5 4 807,1 9-239,3 1-361,0 1 1,1-1 0,0 1 0,1-1-1,0 1 1,2 3-208,6 28 516,6 10-516,2 13 471,-9-32-32,-2 0-1,-1 7-438,-4-33 67,0 1 0,-1 0 0,-1 0 0,0-1 0,0 1 1,-1 0-1,0-1 0,-1 1 0,-3 6-67,5-14 9,0 0 1,-1 0-1,1 0 1,-1 0 0,0 0-1,0 0 1,0-1-1,0 1 1,-1-1-1,1 1 1,-1-1-1,-1 1-9,3-2 2,-1 0 0,1 0-1,-1-1 1,1 1 0,-1-1-1,1 1 1,-1-1-1,1 0 1,-1 1 0,1-1-1,-1 0 1,1 0 0,-1 0-1,0 0 1,1 0 0,-1-1-1,1 1 1,-1 0-1,1-1 1,-1 1 0,1-1-1,-1 0 1,1 1 0,0-1-1,-1 0 1,1 0-1,-1 0-1,-2-3-4,-1 1-1,1-1 0,-1 0 0,1-1 0,0 1 0,1-1 0,-1 1 0,1-1 1,0 0-1,0 0 0,1-1 0,-1 1 0,1-1 0,0 1 0,1-1 0,-2-3 5,2 1-178,0 0 0,0 0-1,1 0 1,-1 0 0,2 0 0,-1 0-1,1 0 1,0 0 0,1 0-1,0 0 1,0 0 0,1 0 178,12-24-1313,2 2 515</inkml:trace>
  <inkml:trace contextRef="#ctx0" brushRef="#br0" timeOffset="-914.842">4812 455 8866,'0'0'1169,"0"-1"1761,3-1-2248,7-1-336,1 0-93,1-1 0,-1 0 0,1-1 0,-2-1 0,4-1-253,-11 5 39,-1 1 1,0 0-1,0-1 1,0 0-1,0 1 0,0-1 1,0 0-1,-1 0 1,1 0-1,0 0 0,-1 0 1,0 0-1,1-1 0,-1 1 1,0 0-1,0-1 1,0 1-1,-1-1 0,1 1 1,-1-1-1,1 1 1,-1-1-1,0 0 0,0 1 1,0-1-1,0 1 0,0-1 1,-1 0-40,1 2 64,-1-1 0,1 0 1,-1 1-1,0-1 0,0 1 0,0-1 1,0 1-1,0-1 0,0 1 0,0 0 1,0-1-1,0 1 0,-1 0 0,1 0 1,0 0-1,-1 0 0,1 0 0,-1 0 1,1 0-1,-1 1 0,0-1 1,1 0-1,-1 1 0,0-1 0,1 1 1,-1 0-1,0 0 0,0 0 0,-1 0-64,-2-1 130,1 1-1,-1 0 0,1 1 0,-1-1 0,1 1 1,-1 0-1,1 0 0,-1 0 0,1 0 0,-1 1 1,1 0-130,0 0 78,1 1 1,-1 0-1,1 0 1,0 0-1,-1 0 1,1 0-1,0 0 1,1 1 0,-1 0-1,1-1 1,-2 4-79,2-4-11,1-1-1,0 0 1,0 1 0,0-1 0,0 1 0,0 0 0,1-1 0,-1 1 0,1 0 0,-1-1 0,1 1 0,0 0 0,0-1-1,0 1 1,1 0 0,-1-1 0,0 1 0,1 0 0,1 2 11,-2-4-74,1 0 0,0 0-1,0 0 1,0 0 0,0 0 0,0 0-1,0 0 1,0 0 0,0-1 0,1 1 0,-1 0-1,0 0 1,0-1 0,1 1 0,-1-1 0,0 0-1,1 1 1,-1-1 0,0 0 0,1 0-1,-1 0 1,0 0 0,1 0 0,-1 0 0,1 0-1,0 0 75,4-1-562,1 0-1,-1 0 0,0-1 0,0 0 0,3-1 563,19-10-1064</inkml:trace>
  <inkml:trace contextRef="#ctx0" brushRef="#br0" timeOffset="-603.654">5002 281 9194,'-3'1'925,"0"1"0,0 1-1,0-1 1,1 0 0,-1 1 0,1-1 0,-1 2-925,-1 1 686,1 0 0,0 0 0,-1 0 0,1 2-686,0-1 223,1 0 1,0 0 0,0 0 0,0 0 0,0 1 0,1-1 0,0 1 0,1 1-224,0-7 5,0-1 1,-1 1-1,1 0 0,1 0 0,-1 0 1,0 0-1,0 0 0,0 0 0,0 0 1,1 0-1,-1-1 0,0 1 1,1 0-1,-1 0 0,0 0 0,1-1 1,-1 1-1,1 0 0,0 0 0,-1-1 1,1 1-6,0-1-11,0 1 0,-1-1 0,1 1-1,0-1 1,0 0 0,0 0 0,-1 0 0,1 1 0,0-1 0,0 0 0,0 0 0,0 0 0,0 0 0,-1 0 0,1 0 0,0-1 0,0 1 0,0 0 11,5-2-121,0 0 0,0-1 0,0 0 1,0 0-1,3-2 121,-3 2-59,2-3-26,15-6-76,-22 11 172,0 0 0,1 1 0,-1-1 0,1 1 0,-1-1 0,0 1 0,1 0 0,-1-1 0,1 1 0,-1 0 0,1 0 0,-1 0 0,1 0-11,0 2 86,-1-1 0,1 0-1,-1 1 1,0-1-1,0 1 1,1-1-1,-1 1 1,0 0-1,-1-1 1,1 1-1,0 0 1,0 0-1,-1 0 1,1 0-1,-1 0-85,4 7 347,-2-5-61,-1-2-199,-1-1 0,1 1 1,-1-1-1,1 0 1,0 1-1,0-1 0,0 0 1,-1 0-1,1 0 1,0 1-1,1-1 0,-1 0 1,0 0-1,0 0 1,0-1-1,1 1 0,-1 0 1,0 0-1,1-1 1,-1 1-1,0-1 0,1 1 1,-1-1-1,1 1 1,-1-1-1,1 0-87,14-1 940</inkml:trace>
  <inkml:trace contextRef="#ctx0" brushRef="#br0" timeOffset="-3250.383">4001 391 6809,'0'-1'3449,"-6"-1"-512,1 1-1473,1 3-488,0 0 1,2 6-297,-17 20-208,17-19-264,0-1-72,2-2-72,2-3-88,1-3-464,0-3-464,2-3 583</inkml:trace>
  <inkml:trace contextRef="#ctx0" brushRef="#br0" timeOffset="-2920.176">4005 150 11618,'-8'-5'4489,"4"1"-2992,4 1-1121,2-2-304,2 1-288,5 1-776,-1 3-569,3 2 873</inkml:trace>
  <inkml:trace contextRef="#ctx0" brushRef="#br0" timeOffset="-2589.301">4212 36 9146,'-1'0'199,"0"0"0,0 0 1,0 1-1,0-1 0,0 0 0,0 1 0,0-1 1,1 1-1,-1-1 0,0 1 0,0-1 1,0 1-1,1 0 0,-1-1 0,0 1 0,1 0 1,-1-1-1,1 1 0,-1 0 0,0 0 1,1 0-1,0 0 0,-1 0 0,1 0-199,-8 25 855,4 4 18,1-1 1,1 1 0,1 19-874,10 93 1842,0 10-533,-9-144-1262,0 19 104,0 0 1,-2 0-1,-3 9-151,4-28 34,0 0-1,-1-1 1,-1 0 0,1 1-1,-1-1 1,0 0 0,-1 0-1,0 0 1,0-1 0,0 0-1,-1 1 1,0-1 0,-5 5-34,8-10-5,1 1 0,-1-1 1,0 0-1,1 1 0,-1-1 1,0 0-1,0 0 0,0 0 1,0-1-1,0 1 0,0 0 1,0-1-1,0 1 0,-1-1 1,1 0-1,0 1 0,-1-1 5,2 0-73,0-1 1,0 1-1,0 0 0,0-1 0,0 1 1,0 0-1,0-1 0,0 1 0,0-1 1,0 0-1,0 1 0,0-1 0,0 0 0,0 1 1,0-1-1,1 0 0,-1 0 0,0 0 1,0 0-1,1 0 0,-1 0 0,1 0 1,-1 0-1,1 0 0,-1 0 0,1 0 0,0 0 1,0 0-1,-1-1 0,1 1 0,0-1 73,-1-16-1553,5-5 689</inkml:trace>
  <inkml:trace contextRef="#ctx0" brushRef="#br0" timeOffset="-2253.32">4086 496 12539,'3'2'4601,"6"-1"-3441,5-2-176,9-5 32,2-2-215,4-5-465,-2-1-144,-3 1-400,-3-1-321,-7 5 329</inkml:trace>
  <inkml:trace contextRef="#ctx0" brushRef="#br0" timeOffset="2109.797">3326 832 4889,'-2'-6'3183,"3"6"634,0 2-3506,-1-1-1,1 1 1,0-1 0,-1 1-1,1-1 1,-1 1-1,0-1 1,0 1-1,1 0-310,0 18 533,1 0 0,0 0-1,2-1 1,1 0-1,0 1 1,2 2-533,-1-6 262,14 31 410,-18-42-577,1 0 1,-1-1-1,1 1 0,0-1 1,0 1-1,1-1 1,2 3-96,-5-7 8,-1 0 1,0 1-1,0-1 1,1 0-1,-1 0 1,0 1 0,1-1-1,-1 0 1,0 0-1,1 1 1,-1-1 0,0 0-1,1 0 1,-1 0-1,1 0 1,-1 1 0,0-1-1,1 0 1,-1 0-1,1 0 1,-1 0 0,0 0-1,1 0 1,-1 0-1,1 0 1,-1 0 0,0 0-1,1-1 1,-1 1-1,1 0 1,-1 0-1,0 0 1,1 0 0,-1-1-1,0 1 1,1 0-1,-1 0 1,0-1 0,1 1-1,-1 0 1,0 0-1,1-1 1,-1 1 0,0 0-1,0-1 1,0 1-1,1 0 1,-1-1-9,6-20 280,-5 20-270,12-86 687,-10 60-510,1 0-1,1 0 0,1 0 0,10-24-186,-14 45-124,1 0 1,0 1-1,0-1 1,0 1-1,1-1 1,0 1-1,0 0 0,2-2 124,-3 5-649,0-1 0,0 1-1,1-1 1,-1 1-1,0 0 1,1 0-1,-1 0 1,5-1 649,5 0-1319</inkml:trace>
  <inkml:trace contextRef="#ctx0" brushRef="#br0" timeOffset="2724.068">3599 969 5969,'2'0'346,"-1"1"0,1 0 0,-1-1-1,1 1 1,-1-1 0,1 0 0,-1 1-1,1-1 1,-1 0 0,1 0 0,1 0-346,-2 0 65,1-1 1,-1 1 0,1 0-1,-1-1 1,1 1 0,-1-1-1,0 0 1,1 0 0,-1 1-1,0-1 1,0 0-1,1 0 1,-1 0 0,0 0-1,0 0 1,0-1 0,0 1-1,0-1-65,2-2 65,-1 0 0,0 0-1,0 0 1,0 0-1,0-1 1,-1 1 0,1-1-1,-1 1 1,0-1 0,0 0-65,-1 3 13,0 0 0,1 0 0,-1 0 0,0 0 0,0 0 0,0 0 0,0 0 0,-1 0 0,1 0 0,-1 0 0,1 0 1,-1 0-1,1 0 0,-1 1 0,0-1 0,0 0 0,0 0 0,0 1 0,0-1 0,0 0 0,-1 1 0,1-1 0,-1 1 1,0-1-14,1 1 16,0 1 1,0-1 0,0 1 0,0-1-1,0 1 1,0 0 0,0-1 0,0 1-1,-1 0 1,1 0 0,0 0 0,0 0-1,0 0 1,0 0 0,-1 0 0,1 0-1,0 0 1,0 1 0,0-1 0,0 0-1,0 1 1,0-1 0,0 1 0,0-1-1,0 1 1,0 0 0,0-1 0,0 1-1,0 0 1,0 0 0,0-1 0,1 1-1,-1 0 1,0 0 0,0 1-17,-3 3 90,1-1 1,0 1-1,0 1 0,0-1 0,0 0 1,0 3-91,1-2 106,0 0 0,0 1 1,0-1-1,1 1 0,0-1 0,1 1 1,-1 0-1,1 0 0,0-1 0,1 1 1,0 0-1,0 2-106,0-6 31,0 0 1,-1-1-1,1 1 0,1 0 1,-1 0-1,0 0 0,1-1 1,-1 1-1,1-1 0,0 1 1,0-1-1,0 1 0,0-1 1,0 0-1,0 0 0,1 0 1,-1-1-1,1 1 0,-1 0 1,1-1-1,0 0 0,-1 1 1,1-1-1,0 0 0,0 0 1,0-1-1,0 1 0,1-1-31,0 1 14,0-1 0,0 0 0,1 0 1,-1-1-1,0 1 0,0-1 0,0 0 0,0 0 0,0-1 0,0 1 0,0-1 0,0 0 0,-1 0 0,1 0 0,-1 0 0,1 0 0,-1-1 0,0 0 1,0 0-1,1 0-14,5-7-31,0 0 1,0-1 0,-1 0 0,0-1 0,2-6 30,0-2-52,0-1-1,-2-1 1,-1 1 0,0-1-1,2-21 53,-8 41 5,25 51 1555,-22-42-1519,-1-3 5,0 0 0,0 1 0,-1-1 0,0 1 0,0 0 0,1 2-46,-3-5 8,1 0 0,-1 0 0,0-1 1,0 1-1,0 0 0,0 0 0,0 0 0,-1 0 1,1 0-1,0-1 0,-1 1 0,1 0 1,-1 0-1,0-1 0,0 1 0,0 0 1,1-1-1,-1 1 0,-1-1 0,1 1-8,-21 23 168,16-18-17,0 0 0,0 0 0,1 0 0,0 0 0,-4 7-151,8-12 25,0 1 0,1-1-1,-1 0 1,0 0 0,1 1-1,-1-1 1,1 0 0,0 1 0,-1-1-1,1 0 1,0 1 0,1-1 0,-1 0-1,0 1 1,1-1 0,-1 0 0,1 0-1,0 1 1,-1-1 0,1 0-1,0 0 1,1 0 0,-1 0 0,0 1-25,1-1 6,0 0 1,0 0 0,-1 0-1,1 0 1,0-1-1,1 1 1,-1 0 0,0-1-1,0 0 1,1 1 0,-1-1-1,0 0 1,1 0-1,0 0 1,-1-1 0,1 1-1,0 0-6,2-1-100,0 1 0,0-1 0,-1 0-1,1 0 1,0 0 0,0 0 0,0-1-1,0 0 1,1 0 100,26-12-361</inkml:trace>
  <inkml:trace contextRef="#ctx0" brushRef="#br0" timeOffset="3073.638">4068 864 7058,'0'-1'191,"0"1"0,0-1 1,-1 1-1,1-1 0,-1 1 1,1 0-1,0-1 1,-1 1-1,1-1 0,-1 1 1,1 0-1,-1 0 1,1-1-1,-1 1 0,1 0 1,-1 0-1,1-1 1,-1 1-1,1 0 0,-1 0 1,0 0-1,1 0 0,-1 0 1,1 0-1,-1 0 1,1 0-1,-1 0 0,0 0 1,1 0-1,-1 0 1,1 1-1,-1-1 0,1 0 1,-1 0-1,1 0 1,-1 1-1,1-1 0,-1 0 1,1 1-1,-1-1 0,1 1-191,-1 0 171,0 0 0,1 0 0,-1 0 0,0 0 0,1 1 0,0-1-1,-1 0 1,1 1 0,0-1 0,-1 0 0,1 1 0,0-1 0,0 0 0,0 1-1,0-1 1,0 0 0,0 1-171,2 5 216,-1 0 0,1-1-1,0 1 1,1-1 0,0 0-1,0 0 1,0 0 0,3 4-216,8 11 748,14 14-748,2 4 357,-29-38-349,4 6 45,-1 0 1,0 0-1,0 1 1,2 3-54,-5-9 18,-1 0-1,1 0 1,-1 0 0,1 0 0,-1 0 0,0 0 0,0 0 0,0 0 0,0 0 0,0 1-18,0-2 17,0-1 0,0 1 0,-1 0-1,1 0 1,0 0 0,-1 0 0,1 0 0,-1 0 0,1 0 0,-1-1 0,1 1 0,-1 0 0,0 0 0,1-1 0,-1 1 0,0 0-1,1-1 1,-1 1 0,0-1 0,-1 1-17,0 0 29,0 0 0,-1 0 0,1-1 0,0 1 0,-1-1 0,1 0 0,-1 1 0,1-1 0,-1 0 0,1-1 0,-1 1 0,1 0 0,0-1 0,-1 1 0,1-1 0,-2 0-29,-1-1-51,1 1 1,0-1-1,0 0 0,0 0 1,0-1-1,0 1 1,0-1-1,-2-2 51,5 4-116,0 0 0,1 1 0,-1-1 0,0 0 0,1 0 0,-1 0 0,1 0 0,-1 0 0,1 0 0,-1 0 0,1 0 0,0 0 0,0 0 0,-1 0 0,1 0 0,0 0 0,0-1 0,0 1 0,0 0 0,0 0 0,1 0 0,-1 0 0,0 0 0,0 0 0,1 0 0,-1 0 0,0 0 0,1 0 0,-1 0 0,1 0 117,9-13-900</inkml:trace>
  <inkml:trace contextRef="#ctx0" brushRef="#br0" timeOffset="3407.316">4256 967 7346,'-5'12'3680,"4"2"-655,-1 3-1841,2 0-136,3-3-375,3-2-233,2-6-696,1-4-456,5-8 463</inkml:trace>
  <inkml:trace contextRef="#ctx0" brushRef="#br0" timeOffset="3408.316">4323 753 8746,'-8'0'4673,"4"3"-432,0 1-3057,2 4-1032,3 3-224,4 3-872,2 3 672</inkml:trace>
  <inkml:trace contextRef="#ctx0" brushRef="#br0" timeOffset="3733.756">4379 1074 8394,'1'2'489,"1"-1"0,-1 0 0,1 0 1,-1 1-1,1-1 0,-1 0 0,1 0 0,0 0 1,-1-1-1,1 1 0,0 0 0,0-1 0,1 1-489,1 0 242,-1-1 0,0 1 0,1-1-1,-1 0 1,1 0 0,-1-1 0,3 0-242,-1 0 39,1 0 0,-1 0 0,0-1 1,-1 0-1,1 0 0,0 0 0,0-1 1,-1 1-1,1-1 0,0-1-39,-3 1 60,1 1 1,-1-1-1,0 1 0,0-1 0,0 0 1,0 0-1,0 0 0,-1 0 0,1-1 0,-1 1 1,0 0-1,0-1 0,0 1 0,0 0 0,-1-1 1,1 1-1,-1-1-60,0 1 126,0 0 1,0 0 0,0 0-1,0 0 1,0 0-1,-1 0 1,1 1 0,-1-1-1,0 0 1,0 0-1,0 0 1,0 1 0,-1-1-1,1 1 1,-1-1-1,0 1 1,1-1 0,-1 1-1,0 0 1,-1-1-127,1 2 62,1 0 1,0 1 0,-1-1-1,1 0 1,-1 1-1,1-1 1,-1 1 0,1 0-1,-1-1 1,1 1-1,-1 0 1,0 0 0,1 0-1,-1 0 1,1 0 0,-1 0-1,0 1 1,1-1-1,-1 0 1,1 1 0,-1 0-1,1-1 1,-1 1 0,1 0-1,0-1 1,-1 1-63,-3 2 73,1 0 1,0 0-1,0 0 0,0 0 1,0 0-1,0 1 0,-1 1-73,2-1 6,0 0 0,0 0-1,1 0 1,-1 1 0,1-1-1,0 1 1,0-1-1,1 1 1,-1 2-6,1-4-103,1 0 0,-1 0 0,1 0 0,0 0 0,-1 0 0,2 0 1,-1 0-1,0 0 0,0 0 0,1 0 0,0 0 0,0 0 0,0 0 0,0 0 0,0-1 0,0 1 103,11 12-519</inkml:trace>
  <inkml:trace contextRef="#ctx0" brushRef="#br0" timeOffset="4191.919">4556 1038 11482,'0'0'3917,"3"-1"-1147,4-3-2576,1 0-1,-1-1 0,0 0 1,0 0-1,-1-1 1,1 0-1,-1 0 1,-1 0-194,-4 6 7,21-21 217,-27 49 54,3-21-268,-4 24-57,6-30 43,0 0-1,0 1 1,0-1 0,-1 0 0,2 1-1,-1-1 1,0 0 0,0 1 0,0-1 0,1 0-1,-1 1 1,0-1 0,1 0 0,-1 0-1,1 1 1,0-1 0,-1 0 0,1 0-1,0 0 5,0 0 0,-1-1-1,1 0 0,-1 1 0,1-1 1,-1 0-1,1 0 0,0 1 1,-1-1-1,1 0 0,-1 0 0,1 0 1,0 0-1,-1 0 0,1 0 1,0 0-1,-1 0 0,1 0 0,0 0 1,-1 0-1,1 0 0,0 0 1,-1-1-1,1 1 0,-1 0 0,1 0 1,-1-1-1,1 1 0,0 0 1,-1-1-1,1 1 0,-1-1 1,18-14 116,-14 11-52,1-1 134,0 1 1,0-1 0,1 1 0,0 0-1,-1 1 1,6-3-199,-9 5 133,1 0 0,-1 0 0,1 0 0,0 0 0,-1 1 0,1-1 0,0 1-1,-1-1 1,1 1 0,0 0 0,-1 0 0,1 0 0,0 1 0,0-1 0,-1 1 0,1-1 0,-1 1-1,3 0-132,-4 0 53,0 0-1,1 0 1,-1 0-1,0 0 1,0 0 0,1 1-1,-1-1 1,0 0-1,0 0 1,-1 1-1,1-1 1,0 1-1,0-1 1,-1 1-1,1-1 1,0 1-1,-1-1 1,0 1-1,1-1 1,-1 1-1,0 0 1,0-1-1,0 1 1,0 0-1,0-1 1,0 2-53,0 1-362,-1 1 1,0 0-1,0-1 1,0 1-1,0-1 1,0 1-1,-1-1 0,-2 4 362,-6 7-1038</inkml:trace>
  <inkml:trace contextRef="#ctx0" brushRef="#br0" timeOffset="6169.068">5217 762 8234,'0'2'3208,"-1"4"-1759,0 6-185,1 10 96,0 3-7,0 7-329,0 1-128,1 0-208,0 1-120,-1-5-240,0-3-96,0-4-128,0-3-24,-1-7-104,0-5-184,0-4-704,0-4-736,3-8 1000</inkml:trace>
  <inkml:trace contextRef="#ctx0" brushRef="#br0" timeOffset="6530.613">5309 943 7634,'0'2'314,"-1"0"1,0 1-1,1-1 1,0 0 0,-1 1-1,1-1 1,0 0 0,0 1-1,0-1 1,1 0-1,-1 1 1,0-1 0,1 0-1,0 0 1,-1 1-1,1-1 1,0 0 0,1 2-315,0-2 190,0 1 0,0-1 0,0 1 0,0-1 1,0 0-1,1 0 0,-1 0 0,1 0 0,-1 0 0,1 0 0,0-1 1,2 2-191,1-1 88,0 0 1,0 0 0,1 0-1,-1-1 1,0 1 0,1-1-1,-1-1 1,1 0 0,-1 1 0,1-2-1,-1 1 1,1-1 0,1-1-89,-3 1 35,0-1 0,0 1 1,0-1-1,0-1 1,-1 1-1,1-1 1,-1 1-1,0-1 1,1-1-1,-2 1 0,1-1 1,0 1-1,-1-1 1,1 0-1,-1 0 1,0-1-1,0 1 0,-1 0 1,1-1-1,-1 0 1,0-1-36,0 2 94,-1 0 0,0-1 0,0 1 0,0-1 0,-1 1 1,1 0-1,-1-1 0,0 0 0,-1 1 0,1-1 0,-1 1 0,0 0 0,0-1 1,0 1-1,0 0 0,-1-1 0,0 1 0,1 0 0,-2 0 0,1 0 0,0 0 1,-1 1-1,0-1 0,-2-1-94,2 1 93,-1 1-1,1-1 1,-1 1-1,0 0 1,0 0 0,0 0-1,-1 1 1,1 0 0,-1-1-1,1 2 1,-1-1-93,2 1 34,0 0 0,0 1 0,0-1 1,0 1-1,0-1 0,0 1 0,-1 0 0,1 1 0,0-1 0,0 0 1,0 1-1,0 0 0,0-1 0,0 1 0,1 1 0,-1-1 0,0 0 1,-2 2-35,2-1-38,0 0 1,-1 0-1,1 1 1,0-1-1,1 1 1,-1 0-1,0-1 1,1 2-1,0-1 1,-1 0 0,1 0-1,1 1 1,-1-1-1,-1 3 38,2-4 37,1 1 1,-1 0-1,1 0 0,-1-1 1,1 1-1,0 0 0,0 0 0,0 0 1,0-1-1,0 1 0,1 0 1,-1 0-1,1-1 0,0 1 0,0 0 1,0-1-1,0 1 0,0-1 1,0 1-1,2 1-37,16 20 463</inkml:trace>
  <inkml:trace contextRef="#ctx0" brushRef="#br0" timeOffset="6900.129">5632 1060 8546,'1'-1'3937,"-5"-5"-1193,-1 0-1039,4 0-281,-1 3-120,2 1-496,1 0-264,-1 1-431,0 1-169,0 0-473,0 0-367,0 0-3825,0 0 3273</inkml:trace>
  <inkml:trace contextRef="#ctx0" brushRef="#br0" timeOffset="7401.562">5828 708 5745,'2'-10'6493,"0"23"-2673,-3 22-3172,-1 0 0,-2 0 0,-6 25-648,2-16 804,3 1 1,0 9-805,5-53-21,0 0 0,0 0 0,0 0 0,0 0 0,0 0 0,0 0 0,0 0 0,1 0 1,-1 0-1,0 0 0,0 0 0,1 0 0,-1 0 0,1 0 0,-1 0 0,1 0 0,-1 0 0,1 0 0,0-1 0,-1 1 0,1 0 21,-1-1-59,1 0 0,-1 0 0,0 0 0,0 0 0,0 0 0,1 0 0,-1 0 0,0 1 0,0-1 0,1-1 0,-1 1 0,0 0 0,0 0 0,1 0 0,-1 0 0,0 0 0,0 0 0,0 0 0,1 0 0,-1 0 0,0 0 0,0 0-1,0 0 1,1-1 0,-1 1 0,0 0 0,0 0 0,0 0 0,0 0 0,1-1 59,5-11-3381,-3 2 2133</inkml:trace>
  <inkml:trace contextRef="#ctx0" brushRef="#br0" timeOffset="7919.169">6025 723 6505,'0'0'279,"0"0"0,0-1 0,0 1-1,-1 0 1,1-1 0,0 1-1,0 0 1,0 0 0,0-1 0,0 1-1,0 0 1,0 0 0,-1-1 0,1 1-1,0 0 1,0 0 0,0 0-1,0-1 1,-1 1 0,1 0 0,0 0-1,0 0 1,-1 0 0,1 0 0,0-1-1,0 1 1,-1 0 0,1 0-1,0 0 1,0 0 0,-1 0-279,-2 10 3512,0 3-3930,-54 164 749,56-173-331,0 0 0,0 0 1,0 0-1,0 1 1,1-1-1,-1 0 0,1 3 0,0-6 9,0 0-1,0 0 0,1 0 0,-1 0 0,0 0 0,1 0 0,-1 0 0,0 0 0,1 0 0,-1 0 0,1 0 0,0 0 0,-1 0 0,1 0 0,0 0 0,-1 0 0,1 0 0,0-1 0,0 1 0,0 0 0,0 0 0,0-1 0,0 1 0,0-1 1,0 1-1,0-1 0,0 0 0,0 1 0,1-1-8,5 2 173,1-1 0,0-1 1,-1 1-1,1-1 1,-1-1-1,1 1 0,0-2 1,4 0-174,0 0 263,1 1 0,7-1-263,-19 2-10,0 0 0,0 0 0,0 0 0,0 1 0,0-1 0,0 0 0,0 0 0,-1 0 0,1 1 0,0-1-1,0 1 1,0-1 0,0 1 10,0-1-90,-1 0-1,0 1 1,1-1 0,-1 1-1,0-1 1,1 1-1,-1-1 1,0 0 0,0 1-1,1-1 1,-1 1-1,0-1 1,0 1 0,0-1-1,0 1 1,0-1-1,0 1 1,0-1-1,0 1 1,0-1 0,0 1-1,0-1 1,0 1-1,0-1 1,0 1 0,0 0 90,-2 5-707</inkml:trace>
  <inkml:trace contextRef="#ctx0" brushRef="#br0" timeOffset="8266.636">6105 908 9562,'1'11'4017,"1"9"-1969,0 0-87,1 3-81,-1 1-223,1 0-641,0 1-264,-1-4-408,0-2-144,1-8-200,-2-2-152,0-4-464,0-5-40,1-2 336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6:02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3861 2317 2857,'-54'34'1679,"39"-22"1155,15-12-2709,0 0 1,1 0 0,-1 0-1,0 0 1,0-1-1,0 1 1,1 0 0,-1 0-1,0 0 1,0 0-1,0-1 1,0 1 0,1 0-1,-1 0 1,0 0-1,0-1 1,0 1 0,0 0-1,0 0 1,0 0-1,0-1 1,0 1 0,0 0-1,1 0 1,-1-1-1,0 1 1,0 0-126,5-3 860,-4 3-810,4-2 68,-1 1 0,1-1 1,-1 0-1,0 0 0,0-1 0,4-2-118,72-57 853,28-21 160,134-70-114,-33 23-581,38-46-113,63-40-56,126-58 3,-315 195 799,38-37-951,-133 95 230,-9 6 42,1 1 1,1 0-1,0 2 0,1 0 1,0 1-1,2 0-272,-15 8-207,6-2 927,-6 3-6010,-2 1 3278</inkml:trace>
  <inkml:trace contextRef="#ctx0" brushRef="#br0" timeOffset="5086.955">3898 2108 4377,'6'-13'4479,"-5"11"-3853,0 1 0,0-1 0,0 0 0,0 0 0,-1 0 0,1 0 0,-1 0 0,1 0 0,-1 0 1,0 0-627,-4 7 217,2-4-209,-25 33 57,-161 154 26,87-77-75,80-85-17,2 1-1,0 1 1,-6 15 1,21-32-41,4-11 41,0 1 1,0-1-1,0 0 1,0 1-1,0-1 1,0 0-1,1 0 0,-1 1 1,0-1-1,0 0 1,0 0-1,0 1 1,1-1-1,-1 0 0,0 0 1,0 1-1,1-1 1,-1 0-1,0 0 1,0 0-1,1 0 0,-1 1 1,0-1-1,1 0 0,0 1 106,1-2 104,27-2 163,88-6 281,-108 9-599,16-2 276,25 3-331,-42-1 20,0 1 0,0 1 1,1 0-1,-1 0 0,0 0 0,-1 1 0,9 3-20,7 7 36,-13-7 27,1 0 0,-1-1 0,4 0-63,-13-7 73,0 0-1,0 0 0,0 0 0,-1 0 0,1-1 0,-1 1 0,1 0 0,-1 0 0,0-2-72,0 1 2,2-9 20,0 0 0,-1-1-1,-1 1 1,0 0 0,-1 0 0,-1-7-22,2 18 1,-3-13 37,0 1 0,0 0-1,-1 0 1,-1 0 0,0 0 0,-6-10-38,6 12 48,-17-32 676,-2 1 0,-6-5-724,28 44 53,1 1-1,-1-1 0,0 1 1,0-1-1,0 1 1,-1 0-1,1-1 0,0 1 1,-1 1-1,0-1 0,0 0-52,0 1 60,4 7-164,5 15 102,2 0 0,0 0-1,1-1 1,0 0-1,2-1 1,11 16 2,-13-22 4,-6-9-3,-1-1 1,0 0 0,0 0 0,0 1-1,0-1 1,0 1 0,-1-1-1,0 1 1,0 0 0,0-1-1,0 3-1,4 18 10,-5-23-6,1 0 0,-1 0 0,0 0 0,0 0 0,1 0 0,-1 0 0,0 0 0,1 0 0,-1 0 0,1 0 0,0 0 0,-1 0 0,1 0 0,0 0 0,-1 0 0,2 0-4,-3-2-18,1 0 0,0 0 0,0 0 0,-1 0 0,1 0 0,-1 0 0,1 0 1,-1 0-1,1 0 0,-1 0 0,0 0 0,0 0 0,0 0 18,1 0-17,-2-2-8,0 1 1,0-1-1,0 1 0,-1 0 0,1 0 0,0 0 0,-1 0 0,0 0 0,1 1 0,-1-1 1,0 1-1,0-1 25,-6-2-45,0-1 0,0-1 0,1 1 0,0-2 0,0 1 0,-1-2 45,8 7-3,1 1 0,0 0 0,0 0 0,0 0 0,-1 0 0,1-1 0,0 1 0,0 0-1,-1 0 1,1 0 0,0 0 0,0 0 0,-1 0 0,1 0 0,0 0 0,0 0 0,-1 0 0,1 0 0,0 0 0,0 0-1,-1 0 1,1 0 0,0 0 0,0 0 0,-1 0 0,1 0 0,0 0 0,0 0 0,-1 1 0,1-1 0,0 0 0,0 0-1,-1 0 1,1 0 0,0 0 0,0 1 0,0-1 0,-1 0 0,1 0 0,0 1 0,0-1 0,0 0 0,0 0 3,-7 12 15,6-10-24,-16 37 7,14-31 3,0-1 1,-1 1-1,0 0 0,0-1 1,-1 0-1,-2 2-1,-14 17 12,19-23-7,0-1-1,0 0 1,-1 0-1,1 0 0,-1 0 1,1 0-1,-1-1 0,1 1 1,-1-1-1,-1 1-4,4-2-1,0 0-1,-1 0 0,1 0 0,0 0 1,-1 1-1,1-1 0,0 0 1,-1 0-1,1 0 0,-1 0 1,1 0-1,0 0 0,-1 0 1,1 0-1,0-1 0,-1 1 0,1 0 1,-1 0-1,1 0 0,0 0 1,-1 0-1,1-1 0,0 1 1,0 0-1,-1 0 0,1-1 1,0 1-1,-1 0 0,1 0 0,0-1 1,0 1-1,-1 0 0,1-1 1,0 1-1,0 0 0,0-1 1,0 1-1,-1 0 0,1-1 1,0 1-1,0 0 0,0-1 1,0 1-1,0 0 0,0-1 0,0 1 1,0-1-1,0 1 0,0 0 1,0-1-1,0 1 0,0 0 1,1-1-1,-1 1 0,0-1 1,0 1-1,0 0 0,0-1 0,1 1 1,-1 0-1,0 0 0,0-1 1,1 1-1,-1 0 0,0-1 1,0 1-1,1 0 2,18-14-51,2 2-1,14-8 52,-33 20-3,0-1 0,-1 0 0,1 0 0,0 1-1,-1-1 1,1 1 0,0-1 0,0 1 0,0 0 0,-1-1 0,1 1-1,0 0 1,0 0 0,0 1 0,0-1 0,-1 0 0,1 1 0,0-1-1,0 1 4,-1-1 1,0 0 0,1 1 0,-1-1 0,0 0 0,0 0 0,0 1 0,1-1 0,-1 0 0,0 0 0,0-1 0,1 1 0,-1 0-1,-29 3 415,-11 5-406,38-7-8,0-1-1,0 1 1,0 0 0,0 0-1,0-1 1,0 1-1,0 0 1,0 0 0,0 0-1,0 0 1,0 1-1,-11 8 9,-26 8 30,32-16-426,4 3 271</inkml:trace>
  <inkml:trace contextRef="#ctx0" brushRef="#br0" timeOffset="7074.323">6761 37 5329,'-2'-3'364,"-1"0"1,1 1-1,0-1 0,-1 1 1,0-1-1,0 1 0,1 0 1,-1 0-1,0 0 0,-1 1 1,1-1-1,0 1 0,0 0 1,-1 0-1,1 0 0,-1 0 1,1 0-1,-1 1 0,-2-1-364,-10 0 607,0 0 0,0 1 0,-11 1-607,10 1 263,0 0 0,0 1-1,0 0 1,1 2 0,-1 0-1,-7 4-262,15-5 66,0 0 0,1 1-1,-1-1 1,1 2-1,0-1 1,1 1 0,-1 0-1,1 1 1,1 0-1,-1 0 1,1 0 0,-1 2-66,5-7 1,1 1 0,0-1 0,0 0 1,0 0-1,0 1 0,0-1 1,0 0-1,1 1 0,-1-1 1,1 1-1,-1-1 0,1 1 1,0-1-1,0 1 0,0-1 1,1 1-1,-1-1 0,0 1 1,1-1-1,0 0 0,-1 1 1,1-1-1,0 0 0,0 1 1,1-1-1,-1 0 0,0 0 0,1 0-1,5 7-2,0-1-1,0 0 0,1-1 1,-1 1-1,9 4 3,-14-10 1,45 34-1,44 38 5,-73-58-1,-2 0 0,0 1 0,13 18-4,-23-27 5,-1 1 0,1 0 0,-2-1 0,1 1 0,-1 1 0,-1-1 0,1 1 0,-2-1 0,1 1 0,-1 0 0,-1 2-5,0-6 8,-1-1 0,0 1 0,0 0 0,-1 0 0,0 0 0,0-1 0,0 1 0,0 0 0,-1-1 0,0 1 0,0-1 0,-1 0 0,0 0 0,0 0 0,0 0 0,0 0 0,-1 0 0,1-1 0,-1 0 0,-1 0-8,-4 5 19,0-2 1,-1 1 0,0-2 0,-1 1 0,1-1 0,-1-1-1,-1 0 1,-9 3-20,-8 1 54,0-1 1,0-2-1,-2 0-54,11-3 62,1-1 1,-1-1-1,-6-1-62,17 0 39,0-1 0,0 0 0,0 0 1,0-1-1,0 0 0,0-1 0,0 0 0,1-1-39,4 1 10,4 3-14,0 0 0,0 0 0,0 0 0,0 0 0,0 1 0,0-1 1,0 0-1,0 0 0,0 0 0,0 0 0,0 0 0,0 0 0,0 0 1,1 0-1,-1 0 0,0 0 0,0 0 0,0 0 0,0 0 0,0 0 0,0 0 1,0 0-1,0 0 0,0 0 0,0 0 0,0 0 0,0 0 0,0 0 1,0 0-1,0 0 0,0 0 0,0 0 0,0 0 0,0 0 0,0 0 1,0 0-1,0-1 0,0 1 0,0 0 0,0 0 0,0 0 0,1 0 0,-1 0 1,0 0-1,0 0 0,0 0 0,0 0 0,0 0 0,0 0 0,0 0 1,0 0-1,0 0 0,0 0 0,0 0 0,0 0 0,0 0 0,0 0 4,11 8-609,5 10 263</inkml:trace>
  <inkml:trace contextRef="#ctx0" brushRef="#br0" timeOffset="7942.892">7110 381 3809,'-4'0'356,"0"-1"1,0 1-1,0 0 1,-1 0-1,1 0 0,0 1 1,0-1-1,0 1 1,0 0-1,0 0 1,0 0-1,-1 1-356,-3 2 323,-1 0-1,1 0 1,-7 4-323,11-5 145,0 1 0,0-1 0,0 0 0,0 1 0,0 0-1,0 0 1,1 0 0,0 0 0,0 1 0,-2 4-145,0 1 190,0 1 0,1-1 0,1 1-1,-1 2-189,1-3 119,0 1-1,1-1 0,1 1 1,-1 0-1,2 0 0,0 0 1,0 0-1,2 9-118,-2-15 52,1-1 0,0 1 1,1 0-1,-1-1 0,1 1 1,0-1-1,0 0 0,1 0 0,-1 0 1,1 0-1,0 0 0,0 0 1,0-1-1,0 1 0,1-1 0,-1 0 1,1 0-1,0 0 0,0-1 1,0 1-1,2 0-52,1 0 79,0 0-1,0-1 1,1 1 0,-1-2 0,1 1 0,-1-1-1,1 0 1,0 0 0,0-1 0,-1 0 0,1-1-1,0 0 1,-1 0 0,1 0 0,-1-1 0,1 0-1,-1-1 1,0 1 0,0-1 0,6-4-79,-6 4 78,-1-1 1,1 0-1,0-1 1,-1 0 0,0 0-1,0 0 1,-1-1-1,1 1 1,-1-1-1,0-1 1,-1 1 0,1-1-1,-1 0 1,-1 1-1,1-2 1,-1 1-1,-1 0 1,1-1 0,-1 1-1,0-3-78,-1 4 59,-1-1-1,0 1 1,0 0-1,-1 0 1,0 0-1,0-1 1,0 1-1,0 0 1,-1 0-1,0 0 1,-1 1-1,1-1 1,-1 0-1,0 1 1,-1 0 0,1 0-1,-1 0 1,0 0-1,-1-1-58,-4-3 58,0 0 0,-1 0 0,0 1 0,0 0 0,-1 0-1,0 1 1,-1 1 0,-7-4-58,11 7 23,0 0 1,-1 0-1,1 0 0,-1 1 0,0 0 1,0 1-1,0 0 0,0 1 0,0-1 1,0 2-1,0-1 0,0 1 0,-4 1-23,8 0 5,0-1 0,-1 1-1,1-1 1,0 1 0,0 1 0,1-1 0,-1 1-1,0 0 1,1 0 0,0 0 0,-1 1-1,1-1 1,1 1 0,-1 0 0,0 0-1,1 1 1,0-1 0,0 1 0,0-1-1,1 1 1,0 0 0,-2 3-5,2-2-73,1 0 0,-1 0 0,1 0 0,0 0-1,1 0 1,-1 0 0,1 0 0,1 0 0,-1 0 0,1 0 0,1 5 73,0-2-103,1 0 0,1 0 1,1 2 102</inkml:trace>
  <inkml:trace contextRef="#ctx0" brushRef="#br0" timeOffset="8390.693">7622 224 5809,'-4'1'455,"1"0"0,-1 1 1,1 0-1,-1 0 0,1 0 0,0 0 0,-1 0 0,1 1 0,0-1 0,1 1 0,-1 0 1,0 0-1,1 0 0,-1 0 0,0 3-455,-5 7 617,1 0-1,0 1 1,-2 8-617,1-1 359,0 1 1,2 1-1,0-1 0,1 4-359,3-16 66,1 1 0,0 0 0,1 0 0,0 0-1,0 0 1,1 0 0,1 0 0,0 0 0,3 8-66,-4-14 16,1 0 1,0-1-1,1 1 1,-1-1-1,1 1 1,0-1-1,0 0 1,0 0-1,1 0 1,0-1-1,-1 1 1,1-1 0,0 0-1,0 0 1,1 0-1,-1-1 1,1 1-1,-1-1 1,1 0-1,0 0 1,0-1-1,0 0 1,0 0-1,0 0 1,0 0-1,0-1 1,0 1 0,0-1-1,0-1 1,0 1-1,0-1 1,0 0-1,0 0 1,0 0-1,2-1-16,2-2 36,1 0 0,-1-1 0,0 0 0,0-1 0,-1 0 0,0 0 0,0-1 0,0 0 0,-1 0-1,0-1 1,1-1-36,7-11 59,0-1-1,-2 0 0,11-22-58,0-13 48,-31 77-43,0 0 0,1 1-1,1 0 1,1 0 0,1 0 0,1 13-5,2-29 18,0 0 0,0 1 0,1-1 0,0 1 0,0-1 0,0 0 0,3 5-18,-3-8-27,0-1 0,0 1 0,0-1 0,1 1 0,-1-1-1,1 0 1,0 0 0,-1 1 0,1-1 0,0 0 0,0-1 0,1 1-1,-1 0 1,0-1 0,1 1 0,-1-1 0,1 1 0,-1-1 0,1 0 27,23 5-784,6-5 315</inkml:trace>
  <inkml:trace contextRef="#ctx0" brushRef="#br0" timeOffset="8741.755">8238 188 6505,'-2'23'1612,"2"0"0,0 0-1,1 1 1,2-1 0,2 10-1612,9 34 818,6 10-818,4 19 852,-22-90-785,-1-1 17,0 1 0,1-1 1,-2 0-1,1 1 0,-1-1 1,0 1-1,0-1 1,-1 6-85,-1-25 580,3 2-464,0-1 0,1 0 0,0 1 0,1 0 1,0 0-1,1 0 0,1 0-116,12-29 711,8-12-711,-23 49 43,7-16 221,1 1 1,2 0-1,0 1 1,0 0-1,2 1 1,5-6-265,-14 19-41,-1 1 1,1-1-1,0 1 1,0 0 0,0 0-1,0 1 1,1 0-1,-1 0 1,0 0-1,1 0 1,0 1 0,-1 0-1,1 0 1,0 0-1,0 1 1,0 0-1,-1 0 1,1 0 0,0 1 40,19 2-370</inkml:trace>
  <inkml:trace contextRef="#ctx0" brushRef="#br0" timeOffset="9091.68">9153 154 7274,'-1'-3'668,"1"0"-1,-2-1 1,1 1 0,0 0 0,-1 0 0,1 0 0,-1 0 0,0 0-668,1 2 148,-1 0 0,1 0 0,0 0-1,0 0 1,-1 0 0,1 0-1,0 0 1,-1 1 0,1-1 0,-1 0-1,1 1 1,-1-1 0,1 1 0,-1 0-1,0-1 1,1 1 0,-1 0 0,0 0-148,-6 0 159,1 0-1,-1 1 1,0 0 0,1 1 0,-1-1 0,1 1 0,0 1 0,-1 0 0,1 0 0,-1 0-159,-10 7 226,-1 0 1,1 1-1,-1 3-226,6-4 136,0 0 0,1 1-1,1 1 1,0 0 0,0 1 0,2 0 0,-1 0-1,2 1 1,0 0 0,-4 8-136,5-6 67,1 0-1,0 0 1,1 0 0,1 0-1,0 1 1,1 0 0,1 0-1,0 0 1,2 16-67,0-26 10,1-1 1,-1 1-1,1-1 1,1 0-1,0 0 1,-1 0-1,2 0 0,-1 0 1,1 0-1,0 0 1,0-1-1,3 4-10,-4-5-29,1-1 0,1 0 0,-1 1 0,0-1 1,1 0-1,0 0 0,-1-1 0,1 1 0,0-1 0,0 0 0,1 0 0,-1 0 0,0-1 0,1 1 0,-1-1 0,1 0 0,1 0 29,9 0-560,0 0 0,0-1 0,1-1 1,-1-1-1,-1 0 0,2-1 560,45-7-1350</inkml:trace>
  <inkml:trace contextRef="#ctx0" brushRef="#br0" timeOffset="9439.799">9262 466 7890,'0'1'377,"-1"1"0,0-1 0,1 1 0,0-1 0,-1 0 0,1 1 0,0-1 0,0 1 0,0-1 0,0 1 1,0-1-1,0 1 0,0-1 0,0 1 0,1-1 0,-1 1 0,1 0-377,-1 0 174,1-1 1,0 0-1,0 0 0,0 0 1,-1 0-1,1 0 0,0 0 1,0 0-1,1 0 0,-1 0 1,0 0-1,0-1 0,0 1 1,0 0-1,1-1 0,-1 1-174,4 0 171,0 1 0,0-1-1,1 0 1,-1 0 0,0-1-1,1 0 1,-1 0 0,0 0-1,1 0-170,9-2 149,0-1 0,0 0 1,0-1-1,-1-1 0,1 0 0,-1 0 0,0-2 0,11-7-149,-5 2 87,-1 0-1,-1-1 1,0-1-1,-1-1 1,9-11-87,-12 10 79,-1 0 0,0 0 0,-1-1 0,1-4-79,-11 16 28,1 0 0,-1 0-1,0 0 1,0 0 0,0 0 0,-1 0 0,0-1-1,0 1 1,0 0 0,-1-1 0,0 1-1,0-1-27,0 5 7,0-1 0,0 1-1,0 0 1,0-1 0,0 1-1,-1 0 1,1 0-1,-1-1 1,1 1 0,-1 0-1,1 0 1,-1 0-1,1 0 1,-1-1 0,0 1-1,0 0 1,0 0 0,0 0-1,0 1 1,0-1-1,0 0 1,0 0 0,0 0-1,0 1 1,0-1-1,0 1 1,0-1 0,-1 1-1,1-1 1,0 1-1,0 0 1,-2-1-7,-1 1 7,0 0 0,-1 0 0,1 0 0,0 0-1,-1 0 1,1 1 0,0 0 0,0 0 0,-3 1-7,-6 3-2,1 0 0,0 1 1,-1 0-1,2 1 0,-1 0 0,1 1 0,0 0 1,-5 6 1,0 2-7,0 0 1,1 0-1,1 1 1,-11 18 6,18-24 1,1 0-1,0 0 1,1 0 0,0 1 0,0 0 0,0 3-1,4-10 3,0 0 0,0 0 0,0 0 1,0 1-1,1-1 0,0 0 0,0 0 0,0 0 0,1 1 1,0-1-1,0 0 0,0 0 0,0 0 0,1 0 1,0 0-1,2 4-3,0-4 7,0 1-1,0 0 1,1-1 0,0 0-1,0 0 1,0 0 0,0-1 0,1 0-1,0 0 1,0 0 0,0 0-1,0-1 1,0 0 0,7 2-7,3 0 15,1 0 1,0-1 0,0 0-1,1-2 1,8 1-16,32-1-259,-1-3 0,0-2 0,0-3 0,54-13 259,-6-2-354</inkml:trace>
  <inkml:trace contextRef="#ctx0" brushRef="#br0" timeOffset="14172.936">51 1682 1872,'-10'-12'2881,"0"9"2643,9 7-4951,-1 17-136,1-1-1,0 5-436,1 1 562,-3 17-562,-12 121 410,8 2-1,7-1 1,20 163-410,-9-215 104,-6-89 38,-5-24-24,0 0 16,0 0 1,0 0-31,0 0-8,0 0 3,1 0-66,1 0 0,-1 1 0,1-1 0,-1 1 1,1-1-1,-1 1 0,1 0 0,-1-1 0,1 2-33,6 1 76,19 7 263,20 5-339,-37-13 92,0 0-1,0-1 0,1 0 1,-1 0-1,1-1 0,-1 0 1,0-1-1,5-1-91,7 0 136,82-7 722,9-7-858,-56 6 114,1 3 1,0 2 0,54 3-115,186 33 71,-289-30-69,46 4 35,47-2-37,31 2 32,142 35 151,-165-21-50,75 13 320,-67-13 47,-12-2 365,87 2-865,-167-19 101,0-1 0,-1-1 0,1-1-1,-1-2 1,4-1-101,-1 1 58,1 2 0,0 1 0,-1 0-1,30 4-57,-25-1 42,0-1 0,0-1-1,20-5-41,-38 3 20,46-8 70,0 3-1,59-1-89,-95 7 23,-1 0 0,0-1-1,4-3-22,-9 2 15,0 1-1,-1 1 0,1 1 1,0 0-1,14 2-14,-26 0 9,2 0 8,0 0-1,0 0 1,0-1-1,1 0 1,-1 0-1,0-1 0,0 0 1,0-1-1,6-1-16,-9 1 21,-4 0-8,0 1 0,0 1 0,0-1 0,1 0 0,-1 0 0,0 1 0,1-1-1,-1 1 1,0 0 0,1 0 0,-1 0 0,0 0 0,1 0 0,-1 0 0,0 1 0,1-1-1,-1 1-12,-5-3-205,1 1 66</inkml:trace>
  <inkml:trace contextRef="#ctx0" brushRef="#br0" timeOffset="16955.747">456 1758 1224,'0'0'1137,"0"0"183,0 0-152,0 0-64,0 0-112,0 0-55,0 0-65,3 0 0</inkml:trace>
  <inkml:trace contextRef="#ctx0" brushRef="#br0" timeOffset="19725.68">24 1615 3665,'8'1'6542,"20"3"-5880,-9-1 26,74 17 73,-34-6-246,-45-12-386,1 1 0,0-2-1,0 0 1,0 0-1,0-2 1,0 0-1,-1 0 1,1-2 0,0 0-1,-1 0 1,1-1-1,1-2-128,2-1 45,0 1-1,0 1 0,1 1 1,0 0-1,0 2 0,0 0 0,0 1 1,1 0-1,-1 2 0,14 2-44,-8 0 15,1 0-1,0-2 0,0-2 1,21-2-15,38-7 20,143-14 8,-179 20-5,27-8-23,5 0 42,35 1 325,14 4-367,-60 3 165,17-1 171,-18 2-57,9-3-279,42-3 65,-47 4 35,-44 2 49,0 1 1,0 2-1,0 1 1,8 2-150,117 10 357,-93-10-205,0 3 0,22 7-152,-48-5 41,4 0 15,0-1 0,13 0-56,16-3 390,57 5 310,-78-5-476,1-1-1,-1-2 1,23-5-224,-15-1 344,36-11-344,-65 12 21,-8 1-9,0-1-1,-1 0 1,9-4-12,-13 3 18,-1 0 0,0-1 0,0-1-1,0 0 1,5-5-18,-13 10 9,-3 1-7,-1 1-1,1 0 0,-1 0 0,0 0 0,1-1 0,-1 1 0,0 0 0,1-1 0,-1 1 0,0 0 0,1-1 0,-1 1 0,0 0 0,1-1 0,-1 1 0,0-1 0,0 1 0,0 0 0,1-1 0,-1 1 0,0-1 0,0 1 0,0-1 0,0 1 0,0-1 0,0 1 0,0 0 1,0-1-1,0 1 0,0-1 0,0 1-1,0-1 3,1 1 0,-1 0 0,0-1 1,0 1-1,0 0 0,1-1 0,-1 1 1,0 0-1,1 0 0,-1-1 0,0 1 1,1 0-1,-1 0 0,0 0 1,1-1-1,-1 1 0,0 0 0,1 0 1,-1 0-1,1 0 0,-1 0 0,0 0 1,1 0-1,-1 0 0,1 0 0,-1 0 1,0 0-1,1 0 0,-1 0 0,1 0 1,-1 0-1,0 0 0,1 0 0,-1 1 1,0-1-1,1 0-3,5 14 0,-1 1 1,0-1-1,-1 1 0,-1 0 0,0 4 0,-2-10 1,-1 1 0,0-1 0,0 1-1,-1-1 1,0 1 0,-1-1 0,0 0-1,-1 3 0,-5 23 4,2 27 24,1 32-28,4-62 2,1-27 0,0 1 1,1 0-1,0-1 0,0 1 0,0-1 0,1 1 1,0-1-1,0 3-2,3 4 5,-5-11 6,0-1 3,0 0 2,0 0 2,0 0 6,0 3 37,0 3-69,1-2-162,-1 0-1,0-1 1,-1 1 0,1 0 0,0 0-1,-1-1 171,0-1-337</inkml:trace>
  <inkml:trace contextRef="#ctx0" brushRef="#br0" timeOffset="54621.41">5851 2594 2096,'44'-66'5407,"-38"57"-4221,0-1 0,1 1 0,0 0 0,7-7-1186,-13 15 89,2-3 1200,-3 4-1257,0 0 0,0 0 0,0 0 0,0 0 0,0 0 0,0-1 0,0 1 1,0 0-1,0 0 0,0 0 0,0 0 0,0 0 0,0 0 0,0 0 0,0 0 0,0 0 0,0 0 1,0 0-1,0 0 0,0 0 0,0-1 0,0 1 0,0 0 0,-1 0 0,1 0 0,0 0 1,0 0-1,0 0 0,0 0 0,0 0 0,0 0 0,0 0 0,0 0 0,0 0 0,0 0 0,0 0 1,0 0-1,-1 0 0,1 0 0,0 0 0,0 0 0,0 0 0,0 0 0,0 0 0,0 0 0,0 0 1,0 0-1,0 0 0,0 0 0,0 0 0,-1 0-32,0 6 129,-1 1-92,-3 17 52,0-1 0,-2 0-1,0-1 1,-9 17-89,-7 21 56,2 1-1,4 1 0,2 1 0,2 0 0,2 18-55,8-64 4,1 0-1,1 0 1,1 1-1,0-1 1,3 11-4,-3-23 3,1-1 0,0 0 1,0 1-1,0-1 0,1 0 1,0 1-1,0-1 0,0 0 0,0 0 1,0 0-1,1-1 0,0 1 1,-1-1-1,1 1 0,1-1 1,-1 0-1,0 0 0,1 0 1,0-1-1,0 1 0,-1-1 0,1 0 1,3 1-4,2 0 54,0 0 0,-1-1 0,1 0 1,0-1-1,0 0 0,0 0 0,0-1 0,1 0-54,23-1 789,18-5-789,-47 6 43,69-6 1533,66 3-1576,24-1 1057,-81 3 13,-81 1-989,-1 0-9,0 0-88,-2 0-1174,0 0 726</inkml:trace>
  <inkml:trace contextRef="#ctx0" brushRef="#br0" timeOffset="54985.948">6478 2951 5617,'0'-2'2625,"0"1"-1017,0-1-168,0 1-543,0 1-193,0 0-264,0 0-8,5 22 112,13 51-24,-12-32-96,-1-12-48,0-1-120,0-7-40,-7-8-56,4 12-120,-2-11-928,0-4 672</inkml:trace>
  <inkml:trace contextRef="#ctx0" brushRef="#br0" timeOffset="55332.021">6553 2629 8738,'0'-29'4577,"-17"13"-712,1 3-1929,13 5-880,3-2-344,10 3-487,4 6-233,9 4-625,5 7-495,-4 6-4129,2 17 3569</inkml:trace>
  <inkml:trace contextRef="#ctx0" brushRef="#br0" timeOffset="55735.938">6727 3288 7106,'-1'-7'2443,"1"6"-1916,0-1 0,0 0-1,-1 1 1,1-1 0,1 0 0,-1 1-1,0-1 1,0 1 0,0-1 0,1 0-1,-1 1-526,11-18 1981,-1 1 0,14-16-1981,-4 5 431,36-61 428,32-46 56,-86 133-882,-4 4-43,-4 14-76,-4 34 45,-1 14 41,10-51-1,0 1 1,0 0-1,2 11 1,-1-21 0,1 1 1,-1 0-1,1-1 0,0 1 0,0-1 0,0 1 0,1-1 0,-1 1 0,1-1 1,0 0-1,0 0 0,0 0 0,0 1 0,-1-3 1,0 0-1,0 0 1,0-1 0,0 1 0,0 0-1,0-1 1,0 1 0,0 0 0,0-1-1,0 1 1,0-1 0,0 0-1,0 1 1,0-1 0,0 0 0,0 0-1,1 1 1,-1-1 0,0 0 0,0 0-1,0 0 1,0-1 0,0 1 0,1 0-1,-1 0 1,0 0 0,0-1-1,4-1 3,0 0 1,0 0-1,-1 0 0,1-1 1,2-1-4,-6 3 0,22-16-6,0-1 0,-1-1-1,-1-1 1,-1-1 0,3-5 6,29-30-94,-51 58 70,-3 21 57,-1-1 1,0 0 0,-2 1-1,-1-2 1,-7 21-34,11-37-69,0 1 0,1 0 0,0-1 0,0 1 0,0 3 69,1-8-260,0 1 0,0-1 0,0 1 1,0-1-1,1 1 0,-1 0 0,0-1 0,1 1 0,-1-1 0,1 0 0,-1 1 0,1-1 0,-1 1 0,1-1 0,0 0 1,0 0-1,0 1 0,0-1 0,0 0 0,0 0 0,0 0 0,0 0 0,1 0 260,12 5-1592</inkml:trace>
  <inkml:trace contextRef="#ctx0" brushRef="#br0" timeOffset="56164.956">7359 2943 4865,'8'-8'3743,"-9"5"-651,-4 3-630,3 4-1633,3 7-545,0 0 0,0-1-1,0 1 1,2-1 0,1 8-284,0-5 282,-1 0 1,-1 0-1,0 0 1,0 9-283,-2-7 321,-1 1-1,-1 0 1,0 0 0,-1-1 0,-1 2-321,3-15 14,1 0 0,-1 0 0,1 0-1,0 0 1,0 0 0,0 0 0,0 0 0,0 0-1,0 0 1,1 0 0,-1 0 0,1 0 0,-1 0-1,1 0 1,-1-1 0,1 1 0,0 0 0,0 0-1,0-1 1,0 1 0,1 0 0,-1-1 0,0 1-1,0-1 1,1 0 0,-1 1 0,1-1 0,0 0-1,-1 0 1,1 0 0,0 0 0,-1 0 0,1 0-1,0-1 1,0 1 0,0 0 0,0-1-14,-1 0-4,1 1-1,-1-1 1,0 0 0,0 0 0,0 0 0,0 0-1,1 0 1,-1 0 0,0 0 0,0-1 0,0 1-1,0 0 1,0-1 0,1 1 0,-1-1 0,0 1-1,0-1 1,0 1 0,0-1 0,0 0 0,0 0 4,19-21-325,-15 16 179,21-28-1036,-2-1 1,0-3 1181,16-22-1151,-19 32 810,-20 24 411,-4 8 170,0 5 33,0-1 0,1 0-1,0 1 1,1 0 0,0-1 0,-1 8-273,2 4 626,1 0 0,1 10-626,-1-25 72,-1-1 1,1 1-1,0 0 1,0-1-1,1 1 1,-1-1-1,1 0 1,0 1-1,0-1 1,1 0-1,-1 0 1,1 0-73,0-1 13,-1 0 1,1-1 0,0 1-1,0-1 1,0 0-1,0 0 1,0 0-1,0 0 1,0 0 0,1-1-1,-1 0 1,1 1-1,-1-1 1,1-1-1,1 1-12,1 0-161,0 0 1,0-1 0,0 0 0,0 0 0,4-1 159,-4 0-162,14 2-190</inkml:trace>
  <inkml:trace contextRef="#ctx0" brushRef="#br0" timeOffset="56522.486">7838 2847 5945,'1'1'4056,"1"5"-2274,0 0 1670,31 136-432,-28-119-2762,1-1 0,1 0 0,1 0 0,1-1 0,1 0 0,6 9-258,-10-20 44,1 0 0,-1-1 0,2 0 1,-1 0-1,1-1 0,1 0 0,0 0 1,0-1-1,0 0 0,1 0 0,0-1 0,0-1 1,9 4-45,-14-7 14,0 0 1,0 0 0,1-1 0,4 2-15,-9-3-102,0 0 1,0 0-1,0 0 1,0 0-1,0 0 1,0 0-1,0 0 1,1 0 0,-1 0-1,0-1 1,0 1-1,0 0 1,0-1-1,0 1 1,0 0-1,0-1 1,0 0-1,0 1 1,0-1-1,0 0 1,0 1-1,-1-1 1,1 0-1,0 0 1,0 0-1,-1 0 102,7-8-938</inkml:trace>
  <inkml:trace contextRef="#ctx0" brushRef="#br0" timeOffset="56848.252">7725 3314 7194,'6'-18'4312,"9"0"153,14-3-2768,7-4-97,11-4-584,10 0-304,0-9-415,6 11-129,-17-4-80,-9 2-144,-9 9 416,-12-4-280</inkml:trace>
  <inkml:trace contextRef="#ctx0" brushRef="#br0" timeOffset="58372.435">8796 2636 5385,'1'-2'342,"8"-18"3300,-9 20-3445,0-1 1,0 0-1,1 0 0,-1 0 1,0 0-1,0 0 0,0 0 1,0 1-1,0-1 0,0 0 1,-1 0-1,1 0 1,0 0-1,0 0 0,0 1 1,-1-1-1,1 0 0,-1 0 1,1 0-1,0 1 1,-1-2-198,0 2 215,-3-3 841,4 3-1000,-1 1-1,1 0 1,0 0-1,-1-1 0,1 1 1,0 0-1,0 0 1,0-1-1,-1 1 1,1 0-1,0 0 0,0-1 1,0 1-1,0 0 1,0 0-56,-2 36 145,-2 0 0,-2 0-1,-8 29-144,-5 15 101,-5 28 102,-3 47-203,24-135 32,2 0 0,1 0 0,0 0-1,2 3-31,0-14 79,1-8 60,6-13 99,-9 11-238,44-54 331,-10 10-302,3 3 1,21-19-30,-55 57-8,0 0 0,1 0 0,-1 0 0,1 1 0,0-1-1,0 1 1,0 0 0,0 0 0,0 1 0,1-1 0,2 0 8,-3 1-8,-1 1 0,1 0 0,-1 0 0,0 0 0,1 0 0,-1 0 0,1 1 0,-1-1 0,0 1 1,1 0-1,-1 0 0,0 0 0,0 0 0,0 1 0,3 1 8,-1 0 2,0 1 1,0 0 0,-1 0-1,0 0 1,1 0-1,-1 1 1,0-1 0,-1 1-1,0 0 1,1 0 0,-1 1-1,-1-1 1,1 0-1,-1 1 1,0 0 0,0 0-1,-1-1 1,0 1 0,0 0-1,0 0 1,-1 0-1,1 0 1,-1 0 0,-1 0-1,1 0 1,-1 0 0,0 0-1,-1 0 1,0 0-1,1 0 1,-2-1 0,1 1-1,-1 0-2,-2 3 29,-1 0-1,0-1 1,0 1-1,-1-1 1,0 0-1,-1-1 1,1 0-1,-1 0 1,-1-1-1,1 1 1,-1-2-1,0 0 1,-1 0-1,1 0 1,-1-1-1,-3 1-28,9-5 32,1 1 0,-1-1-1,1 1 1,-1-1-1,0 0 1,1 0 0,-1 0-1,-2-1-31,6 1-34,-1 0-1,0 0 0,1 0 1,-1 0-1,0-1 0,1 1 1,-1 0-1,0 0 1,1 0-1,-1-1 0,1 1 1,-1 0-1,0-1 0,1 1 1,-1 0-1,1-1 0,-1 1 1,1-1-1,-1 1 1,1-1-1,-1 1 0,1-1 1,0 1-1,-1-1 0,1 1 1,0-1-1,-1 0 1,1 1-1,0-1 0,0 1 1,-1-1-1,1 0 0,0 1 1,0-1-1,0 0 0,0 0 1,0 1-1,0-1 1,0 0-1,0 1 0,0-1 1,0 0-1,1 1 0,-1-1 1,0 0 34,1 0-278,0-1-1,-1 1 1,1 0 0,0-1 0,0 1 0,0 0 0,0 0-1,0 0 1,0 0 0,0 0 0,0 0 0,1-1 278,3-1-473,0 1 0,0-1 0,1 1 0,1 0 473,-7 2-5</inkml:trace>
  <inkml:trace contextRef="#ctx0" brushRef="#br0" timeOffset="58720.51">9257 3042 8162,'-5'8'3344,"-1"17"-1743,-5 1-537,1 8-128,0 2-232,0-9-432,5 2-104,4-11-56,1-3-79,8 0-602,2-11-815,4-2 856</inkml:trace>
  <inkml:trace contextRef="#ctx0" brushRef="#br0" timeOffset="59054.373">9330 2709 7498,'-4'-33'4337,"-6"9"-689,2 11-1559,3 3-433,5 10-920,0 0-344,8 8-360,5 7-232,3 9-848,0 7-520,-11 8 848</inkml:trace>
  <inkml:trace contextRef="#ctx0" brushRef="#br0" timeOffset="59376.516">9417 3309 9034,'7'-9'3961,"0"0"1,6-8-3962,11-15 2048,38-35-815,33-38-943,-60 66-170,32-29-120,-57 62-20,-10 6 18,0 0 1,0 0 0,0 0-1,1 0 1,-1 0-1,0 0 1,0 0-1,0 0 1,0 0-1,0 0 1,1 0-1,-1 0 1,0 0-1,0 0 1,0 0-1,0 0 1,1 0-1,-1 0 1,0 0-1,0 0 1,0 0-1,0 0 1,0 0-1,0 0 1,1 1-1,-1-1 1,0 0-1,0 0 1,0 0-1,0 0 1,0 0-1,0 0 1,0 0-1,0 1 1,1-1-1,-1 0 1,0 0-1,0 0 1,0 0 0,0 0-1,0 0 1,0 1-1,0-1 1,0 0-1,0 0 1,0 0-1,0 0 1,0 1-1,0-1 1,0 0-1,0 0 1,0 0-1,0 0 1,0 0-1,0 1 1,0-1-1,0 0 1,0 0-1,-1 0 1,1 0-1,0 0 1,0 0-1,0 1 1,0-1-1,0 0 1,0 0-1,0 0 2,-18 37-138,5-11 83,3-5 41,1 0 0,1 0 1,1 1-1,1 0 0,1 1 0,1-1 1,1 1-1,0 0 0,2 21 14,1-42-1,0 0 1,0 1-1,1-1 1,-1 0-1,0 0 1,1 0-1,0 1 0,-1-1 1,1 1 0,0-3 1,-1 1 1,1-1-1,-1 1 1,1-1-1,-1 1 1,1-1-1,-1 1 1,1-1-1,0 1 1,-1-1-1,1 0 1,0 1-1,-1-1 1,1 0-1,0 0 1,-1 1-1,1-1 1,0 0-1,-1 0 1,1 0-1,0 0 1,0 0-1,-1 0 1,1 0-1,0 0 1,-1 0-1,1 0 1,0-1-1,-1 1 1,1 0-1,0 0 1,0-1-2,8-2 15,-1-1 1,1 0-1,0 0 1,-1-1-1,0 0 1,0-1-1,-1 1 1,6-6-16,10-10 35,-2-1 0,2-3-35,46-58 34,-65 77-39,-2 4-24,-3 4-19,-4 11-50,0 1-446,1 1 1,0-1 0,1 1 0,0-1-1,1 1 1,1 0 0,1 0-1,0 13 544,7 3-1088</inkml:trace>
  <inkml:trace contextRef="#ctx0" brushRef="#br0" timeOffset="59703.635">10140 3289 8258,'15'-13'6253,"-12"10"-5585,2 0 1,-1 1-1,0-1 1,4-1-669,3-1 588,-5 3-418,1-1 1,-1 1-1,0-2 0,0 1 0,0-1 0,-1 1 0,1-2 0,-1 1 0,0 0 1,0-1-1,0 0 0,-1-1-170,3-4 98,0-1-1,-1 0 1,0 0 0,-1-1 0,2-7-98,-6 15 29,0 1 0,0-1 0,-1 0 0,1-1 1,-1 1-1,0 0 0,0 0 0,0-3-29,-1 4 7,1 1 0,-1 0-1,1 0 1,-1 0-1,0-1 1,0 1 0,0 0-1,0 0 1,0 0-1,-1 0 1,1 0 0,-1 1-1,1-1 1,-1 0-1,-1-1-6,1 2-5,-1-1-1,1 1 0,-1-1 0,0 1 0,0 0 0,0 0 0,1 0 1,-1 1-1,0-1 0,0 1 0,0-1 0,0 1 0,0 0 1,0 0-1,0 0 0,0 1 0,0-1 0,0 1 0,0-1 0,0 1 1,0 0-1,0 1 6,-10 2-41,1 1-1,1 0 1,-1 1 0,-7 5 41,12-7-12,-22 14-43,-16 13 55,37-25 5,1 0-1,0 1 1,0-1-1,0 2 1,1-1 0,0 1-1,-5 8-4,10-14 4,0 0-1,0 0 0,0-1 1,0 1-1,0 1 0,1-1 1,-1 0-1,1 0 0,-1 2-3,1-3 3,0-1-1,0 1 0,0-1 1,1 1-1,-1 0 1,0-1-1,0 1 0,0 0 1,1-1-1,-1 1 1,0-1-1,1 1 0,-1-1 1,0 1-1,1-1 0,-1 1 1,1-1-1,-1 1 1,1-1-1,-1 1 0,1-1 1,-1 0-1,1 1 1,-1-1-1,1 0 0,0 0 1,-1 1-1,1-1 1,-1 0-1,1 0 0,0 0 1,-1 0-1,1 0 1,0 0-1,-1 0 0,1 0-2,10 0 31,0 0 0,0-1 0,0 0 0,0-1 0,-1-1 0,1 0-1,5-2-30,2 0 32,1 0 12,1-1 0,7-5-44,-22 9 4,-1 0 0,1 0 1,0-1-1,-1 0 0,1 0 1,-1 0-1,0 0 0,0-1 0,0 1 1,-1-1-1,1 0 0,-1-1-4,1-3-39,-7 23-15,-1 12-14,2-1 1,1 1 0,1 0-1,3 13 68,-3-38-171,0 0-1,0 0 1,1 0-1,-1 0 0,1 1 1,-1-1-1,1 0 1,0 0-1,0-1 0,0 1 1,0 0-1,0 0 1,1 0-1,-1-1 0,0 1 1,1 0-1,-1-1 1,1 1-1,0-1 1,-1 0-1,1 0 0,0 1 1,0-1-1,0 0 1,0-1-1,0 1 0,0 0 1,0 0-1,0-1 1,1 1 171,37 3-1674</inkml:trace>
  <inkml:trace contextRef="#ctx0" brushRef="#br0" timeOffset="60035.747">10517 2979 7210,'-1'0'282,"0"1"1,0-1 0,0 1 0,0-1 0,0 1 0,0 0 0,0 0 0,0-1 0,0 1 0,0 0 0,0 0 0,1 0 0,-1 0 0,0 0-1,1 0 1,-1 0 0,1 0 0,-1 0 0,1 0-283,-1 2 275,0 0 1,1-1-1,-1 1 0,1 0 0,-1 0 0,1 0 0,0-1 1,1 3-276,0 6 368,1 0 0,0 0 0,4 10-368,-5-17 183,9 24 160,1 0 0,2 0 1,1-1-1,9 12-343,0 3 211,-13-16-67,-7-18 157,-7-13 413,4-2-500,3-17-131,1 0 1,0 0 0,2 1 0,1 0-1,8-20-83,6-11 422,7-9-422,-27 61-8,0 0 1,0 0-1,0 0 1,1 0-1,-1 0 0,0 0 1,1 0-1,0 0 1,-1 1-1,1-1 1,0 1-1,0-1 0,0 1 1,1-1 7,-2 2-70,0-1 1,0 1-1,0 0 0,1-1 1,-1 1-1,0 0 1,0 0-1,0 0 0,1 0 1,-1 0-1,0 0 1,0 0-1,0 0 0,1 0 1,-1 1-1,0-1 0,0 0 1,0 1-1,0-1 1,0 1-1,0-1 0,0 1 1,0 0-1,0-1 1,0 1-1,0 0 0,0 0 1,0 0 69,13 14-740</inkml:trace>
  <inkml:trace contextRef="#ctx0" brushRef="#br0" timeOffset="60383.438">10931 3185 5977,'0'3'3681,"-9"6"144,1 0-2153,4 3-255,-2 2-569,6-2-312,3 1-376,2-2-64,10-1-56,-4-2-200,0-2-728,-3-4 608</inkml:trace>
  <inkml:trace contextRef="#ctx0" brushRef="#br0" timeOffset="60384.375">11005 2810 12507,'-13'-10'4969,"6"8"-3481,1-3-376,1 5-728,5 0-224,0 0-392,0 0-312,0 2-1200,11 22 1128</inkml:trace>
  <inkml:trace contextRef="#ctx0" brushRef="#br0" timeOffset="60706.701">11198 3211 8050,'16'-12'1823,"0"0"0,-1-2 0,0 1-1,3-7-1821,1-2 783,-1-1 0,-1-1 0,-1-1 1,6-12-785,-18 30 99,-1-1 1,1 1-1,-1 0 1,-1-1-1,1 0 1,-1 1 0,0-1-1,-1 0 1,0-1-100,0 7 9,-1 1 0,0-1 1,0 1-1,0 0 0,0-1 0,0 1 1,-1-1-1,1 1 0,0-1 1,0 1-1,-1 0 0,1-1 0,-1 1 1,0 0-1,1 0 0,-1-1 0,0 1 1,0 0-1,1 0 0,-1 0 0,0 0 1,0 0-1,0 0 0,0 0 1,-1 0-1,1 0 0,0 0 0,0 1 1,0-1-1,-1 0 0,1 1 0,0-1 1,-1 1-1,1 0 0,-1-1 1,1 1-1,0 0 0,-1 0 0,1 0 1,-1 0-10,-5 0-13,1 0 1,-1 1 0,1 0 0,-1 0 0,1 1 0,0 0-1,0 0 1,-6 2 12,2 1-20,0 1 0,1 0 0,-1 0 0,1 0 0,0 1 0,1 1 0,-4 4 20,-4 4-14,1 2 0,0 0-1,-1 5 16,7-10 7,1-1 0,0 2 0,1-1 0,0 1 0,1 0 0,1 1 0,0 0 1,1-1-1,1 1 0,-1 9-8,3-19 5,1 0 0,0 0-1,0 0 1,0-1 0,1 1 0,0 0 0,0 0 0,0-1 0,1 2-5,-1-3 4,0 0 0,0 0 0,1-1 1,0 1-1,-1 0 0,1-1 0,0 1 0,0-1 1,0 0-1,1 0 0,-1 1 0,1-2 0,-1 1 1,3 1-5,1 1-11,0-2 0,-1 1 0,1-1 0,1 0 0,-1 0 0,0 0 0,0-1 1,1 0-1,-1 0 0,4-1 11,11 0-828,0-1 1,12-2 827,-10 0-901,27 0-129</inkml:trace>
  <inkml:trace contextRef="#ctx0" brushRef="#br0" timeOffset="61039.548">11920 2837 7890,'-12'-4'952,"0"1"1,0 0-1,0 0 0,-1 2 1,1-1-1,-1 1 1,1 1-953,-3 1 360,0 0 0,1 0 0,-1 1 1,1 1-1,-1 1 0,1 0 0,0 1 0,0 0 0,-1 2-360,10-5 111,0 1 0,0 0 0,0-1 0,0 2 0,1-1 0,0 1 0,-1-1 0,1 1 0,0 1-111,2-3 38,0 1 1,0 0 0,0 0-1,1 0 1,-1 0-1,1 0 1,0 1 0,0-1-1,0 0 1,1 0 0,-1 1-1,1-1 1,-1 0 0,1 1-1,0-1 1,1 2-39,-1 1 10,1-1-1,0 1 1,0 0 0,0-1 0,1 0 0,0 1-1,0-1 1,0 0 0,1 0 0,0 0 0,0 0-1,0 0 1,3 2-10,-1 0 10,1-1-1,0 0 1,1-1-1,-1 0 1,1 0 0,0 0-1,0 0 1,1-1-1,3 1-9,27 10 47,-1-3 0,2 0 0,26 2-47,-14-2 77,42 15-77,-89-26 8,-1 1 0,1-1 0,0 1 0,-1 0 0,0 0 0,1 0 0,-1 0 1,0 1-1,0-1 0,0 1 0,0 0-8,-2-2 11,-1-1 1,1 1-1,-1-1 1,0 1-1,1-1 1,-1 1-1,0-1 1,1 1-1,-1 0 1,0-1 0,0 1-1,0-1 1,1 1-1,-1 0 1,0-1-1,0 1 1,0 0-1,0-1 1,0 1-1,0 0 1,0-1-1,0 1 1,-1 0-1,1-1 1,0 1-1,0-1 1,0 1-1,-1 0 1,1-1-1,0 1 1,-1-1-1,1 1 1,0-1-1,-1 1 1,1-1-1,-1 1 1,1-1-1,-1 1 1,1-1-1,-1 0 1,1 1-1,-1-1 1,1 0-12,-4 3 66,0-1 0,0 0 0,0-1 0,0 1 0,-3 0-66,5-1 20,-58 16 701,-15 0-721,-25 7 174,77-17-144,7-4-106,1 1 1,0 1-1,1 0 0,-1 1 1,1 1-1,-6 4 76,4 3-166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6:41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155 764 992,'-32'0'10666,"24"5"-9661,7 0-827,1 0 0,-1 0 0,1 0 0,0 0 1,0 0-1,1 3-178,0 6 54,0 22 496,4 18-550,-1-19 182,-3-17-10,0 1 1,-1-1 0,-1 1 0,-2 13-173,1-15 78,-4 26 32,-11 30-1,9-54-71,-1 1-8,9-19-28,0 1 0,0-1 0,0 0-1,-1 0 1,1 0 0,0 0 0,0 0 0,1 0-1,-1 1 1,0-1 0,0 0 0,0 0-1,1 0 1,-1 0 0,1 0 0,-1 0 0,1 1-2,0-1 4,-1 0 0,1 0 1,-1 0-1,0 0 1,1 0-1,-1 0 1,0 0-1,0 0 0,1 0 1,-1 0-1,0 0 1,0 0-1,0 0 0,0 0 1,0 0-1,0 0 1,-1 0-1,1 0 1,0 0-1,0 0 0,-1 0 1,1 0-1,-1 0 1,1 0-1,-1 0 0,1 0 1,-1 0-1,0-1 1,1 1-1,-1 0 0,0 0 1,0-1-1,1 1 1,-2 0-5,-7 12 56,8-12-49,1 1-1,-1 0 0,1-1 1,-1 1-1,1 0 0,0-1 1,0 1-1,0 0 0,0 0 1,0-1-1,0 1 1,0 0-1,1-1 0,-1 1 1,0 0-1,2 1-6,-2 0 9,1 0 1,0 0-1,-1 1 1,1-1-1,-1 0 1,0 0-1,-1 3-9,1-1 8,-1 0 0,1 0 0,0-1 0,0 1 0,0 0 0,1 0 0,0 3-8,0 1 11,-1-1 0,0 1 0,-1-1 0,1 1 0,-3 7-11,2-9 3,-2 12 5,0-2 17,1 1 1,0 0-1,2-1 0,0 18-25,-1 20 57,2-51-53,-1 0 0,1 0 0,-1 0 0,-1 0-1,1 0 1,0 1 0,-1-1 0,0 0-1,0 0 1,0 0 0,-2 3-4,2-5 0,0 1 1,0 0-1,0-1 0,1 1 1,-1-1-1,1 1 1,0 0-1,-1-1 0,1 1 1,0 0-1,0-1 1,1 1-1,-1 0 0,1-1 1,-1 1-1,1 0 0,1 1 0,0 15 2,-2-18 4,0-1 2,0 0 0,0 0 0,2 11 7,-2-6-13,0 1 0,0-1 0,0 1 0,-1 2-2,-1 15 3,1 17 20,-1 4-23,2-38 1,0 0 1,0 1 0,1-1 0,0 1-2,1 19 9,-4 2 9,1-21-16,0 1-1,1 0 0,0-1 1,0 1-1,1 6-1,2 4 2,-1-9 2,0 0-1,-1-1 0,-1 1 1,0 7-4,1 103 103,0-73-41,-1-16-14,2 0 0,1 6-48,-2-30 1,-1 1 1,0-1-1,0 1 0,-1 4-1,0-5 4,1 0-1,-1 0 0,1 0 1,1 0-1,-1 1 1,1-1-4,1 3 9,-1 0 0,0 0 0,-1 1 0,1-1 0,-2 0 0,0 0 1,-1 4-10,2 12 32,1-22-28,-1 0-1,0-1 1,0 1-1,0-1 1,0 1-1,0-1 1,0 1-1,-1 0 1,1-1-1,-1 1 0,0-1 1,0 0-1,0 1 1,-1 1-4,0 0 3,0 0 1,0 0-1,1 1 0,0-1 1,0 0-1,0 1 0,0-1 1,0 1-1,1-1 0,0 1 1,0-1-1,0 1 0,1-1 1,-1 2-4,1 2 3,-1 0 0,0 1 0,-1 6-3,-1-3 10,1 0-1,0 0 1,1 0 0,0 0-1,1 0 1,1-1 0,0 1-1,0 2-9,1-1 11,-1 0 1,0 1-1,-1-1 0,-1 3-11,2 22 53,-1-31-42,-1 0-1,0 1 1,0-1 0,-1 0 0,0 1 0,0-1 0,-1 0 0,0 0 0,0 0 0,0 0 0,-3 3-11,2-3 7,0 1 0,0 0 0,0-1 0,1 1 0,0 1-7,1-2 1,-1 0 0,0 0 0,0 0-1,-1 0 1,0-1 0,-3 6-1,5-10 0,0-1 0,0 1 0,0 0 0,0 0 0,0 0 0,0-1 0,0 1 0,1 0 0,-1 0 0,1 0 0,0 0 0,-1 0 0,1 0 0,0 1 0,0-1 0,0 0 0,1 0 0,-1 0 0,0 0 0,1 0 0,-1 0 0,1 0 0,0 1 0,2 4 2,-1 1 1,1-1 0,-2 1-1,1-1 1,-1 1 0,0 0-1,-1 0 1,0 0 0,0-1-1,-1 1 1,0 0 0,-1 4-3,0 4 3,1-1 0,0 1 0,1 0 0,1-1 0,1 10-3,-1-13 1,2 6-3,0 0 0,1 0 0,3 9 2,5 17-1,-10-8 8,20 37-6,-22-72 0,0 0-1,1 0 1,-1 0 0,0 0-1,0 0 1,0 0 0,0 1-1,0-1 1,0 0 0,-1 0 0,1 0-1,0 0 1,-1 0 0,1 0-1,0 0 1,-1 1-1,0 0 2,0-1 0,1 0 0,-1 1 0,1-1 0,0 0-1,-1 1 1,1-1 0,0 1 0,0-1 0,0 0 0,0 2-2,8 28 50,-6-24-27,0 0 0,-1 0 0,0 0-1,1 2-22,1 12 58,-2-19-51,0 0 0,0 0 0,-1-1 0,1 1 1,-1 0-1,0 0 0,0 0 0,0 0 0,1 0 0,-2 0 0,1 0 0,0 0 0,0 0 0,-1 0 1,1 0-1,-1 0 0,1 0 0,-1 0 0,0 0 0,0-1 0,0 2-7,-1-1 8,1 1 1,-1 0-1,1 0 1,0 0-1,0-1 0,0 1 1,0 0-1,1 0 0,-1 0 1,1 3-9,-2 35 21,2-37-19,1 8 4,-2 0 1,0-1-1,0 1 0,-1-1 1,-2 5-7,3-13-1,1-1-1,-1 1 1,0-1 0,1 0 0,-1 1-1,1-1 1,0 1 0,0-1 0,0 1 0,0 0-1,0-1 1,1 1 0,-1-1 0,1 0-1,-1 1 1,1-1 0,0 1 0,0-1 0,0 0-1,1 0 1,-1 1 0,0-1 0,1 0-1,-1 0 1,3 1 1,-4-2-1,1-1 0,-1 1 1,0-1 0,1 0-1,-1 1 1,0-1-1,0 0 1,1 1-1,-1-1 1,0 0 0,0 1-1,0-1 1,0 1-1,1-1 1,-1 0 0,0 1-1,0-1 1,0 1-1,0-1 1,0 0-1,0 1 1,0-1 0,0 1-1,0-1 1,0 1-1,0-1 1,0 0-1,-1 1 1,1-1 0,0 1-1,0-1 1,0 0-1,0 1 1,-1-1 0,1 0-1,0 1 1,0-1-1,-1 0 1,1 1 0,-1-1-8,1 0 2,4 2 18,10 8-2,-14-10 6,0 0 0,0 0 0,15 8 49,-13-6-43,1-1 0,-1 1 0,1-1 0,0 0-1,-1 1 1,1-1 0,0 0 0,0 0 0,0-1 0,0 1 0,0-1-1,0 1 1,0-1 0,0 0 0,0 0 0,0-1 0,0 1-1,1-1-21,5-1 34,-1 0 0,1-2 0,-1 1-1,1-1 1,1-1-34,-3 1 10,-1 1 1,1 0-1,0 0 0,-1 1 1,1 0-1,0 0 0,0 0 1,1 1-1,1 0-10,5 1 14,8 0 29,15 2-43,-31-1 20,1 1 0,-1-1 0,0 1-1,1 1 1,0 0-20,0 0 21,0-1 0,-1 1 0,1-1 0,5 0-21,9 2 32,0-2 0,0 0 0,0-1 0,0-2 0,8 0-32,-20 0 5,0 0-1,0 1 0,0 0 1,3 1-5,-4-1 6,1 1 0,-1-1 0,1-1-1,7-1-5,10-3 22,-14 3-8,0 0-1,0 0 1,10 1-14,-6 1 11,-12 1-8,0-1 0,0 0 0,0 0 0,0 0 0,0 0 1,0-1-1,0 0 0,0 0 0,0 0 0,0 0 0,-1-1 0,1 1 1,0-1-1,2-2-3,-1 2 1,-1 0 1,1 0-1,0 0 1,-1 1-1,1 0 1,0 0-1,0 0 1,1 0-2,-1 0 4,1 0 0,-1 0 1,1 0-1,-1-1 0,5-2-4,-8 3 1,0 1 0,0-1 1,0 0-1,0 1 0,1-1 0,-1 1 1,0 0-1,0 0 0,0 0 0,1 0 0,-1 0 1,0 0-1,1 1-1,29 7 27,-8-1 1,-16-4-20,1 0 1,0 0-1,2 2-8,-5-2 4,1-1 0,-1 1 0,1-1 0,-1 0 0,1-1 0,2 1-4,18 2 21,5 0-9,-16-4-3,27 0 18,-1-1 0,41-7-27,-46 2 12,-26 6-4,0-2-1,0 1 1,-1-2-1,1 1 1,-1-1-1,1-1 1,-1 0-1,5-3-7,14-9 55,-26 15-50,1-1 1,-1 0-1,0 1 1,0-1-1,0 1 0,1 0 1,-1 0-1,1 0 1,-1 1-1,0-1 0,2 1-5,42 0 43,-10 0-24,22-6 5,-22 1 7,3 2-31,-26 2 5,-1 2 0,0 0 0,1 0 0,-1 1 0,3 1-5,2 1 17,0-2 0,15 1-17,-16-2 7,-1 1 1,1 0-1,4 2-7,25 9 32,-4-1 96,14 0-128,-44-10 24,0-1 0,1 0-1,-1-1 1,0-1 0,8-1-24,-2 2 9,-12 0-6,-1 0-1,0-1 0,0 1 0,1-1 1,-1 0-1,0 0 0,4-2-2,0-1 5,1 1-1,-1 1 1,1-1 0,0 2-1,-1-1 1,1 1-1,5 1-4,16-6 9,-27 4-7,0 1-1,0 0 0,0 0 0,1 1 1,-1-1-1,0 1 0,1 0 0,-1 0 0,0 0 1,1 1-1,-1-1-1,20 8 9,-16-6-6,0 1 0,1-1 1,7 1-4,-1 0 10,1 0 1,9 3-11,-10-1 5,0-2 1,8 1-6,-13-2 11,-1 0 1,1 1 0,0 0-1,1 1-11,-1 0 9,0-1-1,0 0 1,5 0-9,-9-3 2,-1 0 0,1-1 1,0 1-1,0-1 0,-1 0 0,1-1 1,0 1-1,-1-1 0,0 0 1,5-3-3,20-5 23,-27 9-19,1-1 0,0 1 0,-1-1-1,1 0 1,-1 0 0,1 0-4,-1-1 4,1 1-1,0 0 1,0 0 0,0 1 0,1-1-4,0 0 4,-1 0 1,0 1 0,1 0 0,-1 0 0,0 0 0,0 0 0,1 1 0,-1-1 0,0 1 0,0 0 0,4 1-5,-4 0 4,0-1-1,-1 0 1,1 0-1,0 0 1,0-1 0,0 1-1,-1-1 1,1 0-1,2-1-3,5 0 2,27-7 5,-21 4 1,0 2-1,13-2-7,-20 4 1,-2 0 1,-1 0 1,1 1-1,-1-1 0,1 2 1,-1-1-1,1 1 1,3 1-3,-8-1 6,0 0 1,1-1-1,-1 1 1,0-1-1,0 1 1,0-1-1,0 0 1,1 0-1,0-1-6,-2 1-10,0-1-1,0 1 1,-1-1 0,1 1 0,-1-1-1,1 0 1,0 0 0,-1 0-1,1 0 1,-1 0 0,0 0 0,1 0-1,-1-1 1,0 1 0,0 0 0,0-1-1,0 1 1,1-1 10,9-19-83</inkml:trace>
  <inkml:trace contextRef="#ctx0" brushRef="#br0" timeOffset="8209.311">3240 3910 2184,'-3'-1'3340,"-4"-4"-889,6 5-2380,1 0 0,0 0-1,0 0 1,0-1 0,0 1 0,0 0-1,-1 0 1,1 0 0,0 0 0,0 0 0,0-1-1,0 1 1,0 0 0,0 0 0,0 0-1,0 0 1,0-1 0,0 1 0,0 0 0,0 0-1,0 0 1,0 0 0,0-1 0,0 1-1,0 0 1,0 0 0,0 0 0,0 0 0,0-1-1,0 1 1,0 0 0,0 0 0,0 0-1,0 0 1,0-1 0,0 1 0,0 0 0,0 0-1,1 0 1,-1 0 0,0 0 0,0-1-71,7 5 987,18 5-405,1-1 1,0-1 0,13 2-583,-23-6 181,0-1 0,16 0-181,3 0 157,190 17 453,-208-19-532,1-1 0,7-1-78,-14 0 50,0 1 0,0 0 1,1 1-1,-1 1 1,0-1-1,0 2 1,0 0-1,6 1-50,-3 2 133,-1 1 0,11 5-133,-20-9 43,0-1 0,0 0 0,0 0 0,0 0 0,0 0 0,1-1 0,-1 1 0,0-1 0,0 0 0,0-1 0,1 1 0,-1-1 0,0 0-43,20-1 272,15 4 153,-24-1-271,0-1 0,0 0 0,0-1 0,11-3-154,-8 2 24,-1 0 0,1 1 0,0 1 0,3 0-24,-1 1 7,0-1 0,0-1 0,6-2-7,-17 1 1,33-4 22,29-1-23,-59 7 2,0 0-1,0 2 0,4 0-1,-2 0 7,0 0 0,6-1-7,33-4 48,-36 1 44,0 1 1,1 1-1,16 2-92,-29-1 12,0 0-1,1 1 1,-1 0-1,0 0 1,0 0-1,3 2-11,-4-2 9,0 0-1,0 0 1,1 0-1,-1-1 1,1 1-1,-1-1 1,1 0-1,0 0 1,3-1-9,6 0 30,-1-2 1,1 0 0,7-2-31,23-3 60,-17 5-31,0 2 0,-1 1 0,18 4-29,-14-2 26,-1-1 1,27-3-27,-43 0 17,-1-1 1,1 0-1,-1-1 1,0-1 0,10-4-18,-15 6 15,0 0 0,0 1-1,0-1 1,0 1 0,0 0 0,0 1 0,0 0 0,0 0 0,0 1 0,0-1 0,2 2-15,13 2 61,0 2 0,19 8-61,-32-12 8,1 0 0,-1-1 1,0 0-1,1 0 0,-1-1 0,0 0 0,1-1 0,-1 0 0,3-1-8,1 1 5,-1 0-1,1 0 1,-1 1 0,1 0-1,2 2-4,31 4 16,11-1-16,-14-1 11,-23-2 2,0 0 0,1-2 0,-1 0 0,8-2-13,-6 0 9,1 1 1,-1 1-1,5 2-9,20-1 11,-34-1-10,57 0 118,38 7-119,-93-6 6,8 3 15,0-2 0,1-1 1,-1-1-1,1-1 0,11-2-21,-25 2 13,1 0 0,0 1 0,-1 0 0,1 1 0,3 1-13,-3-1 4,0 0-1,0-1 1,0 0 0,6-1-4,67-5 24,-76 5-20,-1 1 0,1 1 1,-1-1-1,1 1 0,-1 0 0,0 1 1,0 0-1,1 0 0,-1 0 0,1 2-4,24 2 19,-11-2-15,-15-2-4,0-1 0,-1 0 1,0 1-1,1 0 0,-1 0 0,0 0 0,0 1 0,0-1 0,3 3 0,-4-2 3,0 0 0,1-1-1,0 0 1,-1 0-1,1 0 1,0-1-1,0 1 1,0-1-3,18 6 9,-13-4-6,0 0 1,1-1-1,-1-1 1,0 0-1,1 0 1,8-1-4,2 1 6,6-1 13,0-1 1,14-3-20,6 0 15,-22 3-4,1 2-1,13 2-10,-17-1 23,-1 0 0,1-2 0,17-2-23,42-5 237,8 3-237,-71 3 14,16 0 28,-1 1-1,1 2 1,3 1-42,-20-1 19,0-1 0,0 0 0,0-1 1,7-2-20,68-11 48,-28 3-15,-36 7-14,-1 1 0,1 1-1,0 1 1,0 2 0,9 2-19,-1 0 53,0-2 0,5-1-53,3 0 72,-13-1-19,0-2-1,0-1 0,0-1 1,16-5-53,-14 5 19,0 1 1,0 2 0,31 2-20,-12 0 5,-31-1 2,-9 1-2,-1-1 0,1-1 0,-1 0 0,0 0 0,5-2-5,-7 2 1,0 0-1,0 0 1,0 1 0,0 0 0,-1 0 0,1 1-1,0 1 1,1-1-1,16 3 2,1-2 5,1-2 0,-1 0 0,17-4-7,-18 3 3,0 1 0,0 1 0,16 3-3,-32-3 0,0-1 0,1 0 0,3-1 0,22-1 0,13 8 0,-35-4 0,0 0 0,1-1 0,6 0 0,97-5 16,7 10-16,-118-6 2,0-1 1,0 0-1,0 0 0,5-1-2,15-3-1,-11 4 2,16-2 5,8 1-6,60-4 9,-79 5-9,-16 0 0,1 1 0,-1 0 0,1 0 0,-1 0 0,1 1 0,-1 0 0,10 1 2,-1-1-1,0 0 0,1 0 0,1-2-1,2 1 2,0 0-1,5 2-1,-1 0 0,0-1 1,0-2-1,13-1 0,-7 0 1,9 3 5,-28-1-2,-1 1-1,0-2 0,1 1 0,-1-1 1,0 0-1,0-1 0,4 0-3,7-4 5,0 1-1,0 1 0,1 1 1,0 0-1,0 2 1,-1 0-1,1 2 1,0 0-1,15 3-4,-23-2 6,0 0 1,1-1-1,-1 0 0,0-1 1,1 0-1,-1-1 0,0 0 1,12-3-7,-21 3 2,0 0 0,1 0 1,-1 1-1,1 0 0,-1 0 1,1 0-1,-1 0 0,1 0 1,-1 1-1,1-1 0,-1 1 1,0 0-1,1 0 0,-1 0 1,0 0-1,2 2-2,6 0 5,0 0 1,0-1-1,0 0 0,0-1 1,0 0-1,0-1 0,9 0-5,-10 0 4,91-5 50,0 0 21,-59 3-9,42-6-66,-50 4 19,-15 2-10,0 2 1,1 0-10,-4 1 8,-1-2 0,1 1 0,6-3-8,-6 1 9,0 1 1,0 0 0,5 2-10,-8-1 7,-1 0 0,1 0 0,-1-2 0,0 1 0,12-4-7,0 0 9,1 0 0,1 2 0,21 0-9,-7 0 6,74-11 18,-90 12-18,1 1 0,7 1-6,12 0 9,-21-1-7,6-1 4,-1 2 0,1 1 0,0 1 0,2 2-6,46 18 24,-23-12 8,0-2 0,42 1-32,-42-5 23,-36-2-5,1 0 0,-1-2-1,0 0 1,11-2-18,99-9 92,-88 8-77,-15 2 3,-1 2 1,11 1-19,4 0 16,-7 0 4,-7 0 15,-1-1 0,1-2-35,82-1 85,-94 3-79,0 0 0,11 3-6,-13-2 6,0 0-1,1-1 0,10-1-5,-11 0 5,16-1 20,0 0 0,21 4-25,-3-1 34,-31-2-14,0 0 0,0 1 0,10 2-20,-13 0 10,1-1 0,-1-1-1,1 0 1,-1 0-1,1-1 1,7-2-10,-6 2 8,0 0-1,1 1 1,-1 0 0,0 0 0,0 2-1,0 0 1,7 2-8,-12-3 3,7 1 14,0-1-1,0-1 0,0 0 1,1-1-1,1-1-16,25 1 53,-23 0-26,-2 2-1,-1-2 1,0 0 0,0-1-1,0-1 1,9-2-27,-21 3 9,1 1 1,-1-1-1,1 1 0,0 0 1,-1 0-1,5 1-9,16 0 23,40-7 17,-36 2 8,26 1-48,-53 3 1,1-1 0,0 1 0,-1-1 0,1 1 1,-1-1-1,0 0 0,1 0 0,-1 0 0,3-2-1,-4 2 2,1 0-1,0 0 0,0 0 0,0 0 0,0 0 1,0 1-1,1-1 0,-1 1 0,0-1 1,0 1-1,0 0 0,1 0 0,0 0-1,44 8 47,-20-3-15,-26-4-24,0-8 83,21-2 18,-21 8-103,0 1-1,0-1 0,0 0 0,0 1 0,0-1 0,0 0 0,0 0 1,0 0-1,0 0 0,0 0 0,0 0 0,-1 0 0,1 0 0,0 0 1,-1-1-1,1 1 0,0-1-5,1-6 16,1 0 0,0-1 1,3-5-17,-2 6 13,-1 1 1,0-1-1,0-1 1,0-5-14,4-35 44,-2-3-44,-3 23 5,-1 3 39,0 0 0,-2 0 0,-3-21-44,0 14 151,2-14-151,-1-35 224,-5 0 0,-3-2-224,10 75 16,-10-59 162,-3-21 105,8 49-90,-2 1-1,-12-37-192,-5-21 201,8 15-38,-28-156 55,21 102-132,4 36-40,-3-1 14,2 8-21,9 10-6,1-31-33,-11-135 11,8 125-2,-2-10 6,1-1 0,7 75-1,0-43-14,5 52 8,-5-29-8,6 58 4,1-18-4,-3-19 14,-6-66 15,8 91-18,-14-176 71,18 189-70,-1 19-6,0 0-1,-1-1 0,0 1 1,1-1-1,-1 1 0,0-1 1,-1 0-1,1 1 0,0-2-5,-1 4 1,1-1 0,0 1 1,0 0-1,0 0 0,0-1 0,0 1 0,0 0 0,-1 0 0,1 0 0,0-1 0,0 1 0,0 0 1,-1 0-1,1 0 0,0 0 0,0-1 0,0 1 0,-1 0 0,1 0 0,0 0 0,0 0 0,-1 0 1,1 0-1,0 0 0,0 0 0,-1 0 0,1 0 0,0 0 0,-1 0 0,1 0 0,0 0-1,-7-2 48,7 1-39,0 0-8,0 1-82,0 0 153,0 0 928,0 0-505</inkml:trace>
  <inkml:trace contextRef="#ctx0" brushRef="#br0" timeOffset="13295.003">121 874 2184,'5'-10'677,"1"0"-1,0 0 0,4-5-676,-3 6 327,-5 6-96,0 0 0,0 0 0,0 0 0,0-1 1,-1 1-1,1 0 0,0-4-231,3-7 629,0 5-189,0-1 1,-1 0-1,0 0 0,-1 0 1,0 0-1,-1-3-440,0 6 279,-2 0 1,1-1-1,-1 1 0,0 0 0,-1-1 1,1 1-1,-2 0 0,1 0 1,-2-4-280,-14-36 1091,12 37-846,1 0 0,0-1 0,1 0 0,0 0 0,-1-6-245,1-19 393,3 22-315,-1 1-1,-1 0 0,0 0 1,-1 0-1,0 0 1,-3-5-78,-2-2 96,-10-21 134,-10-14 144,14 13-78,13 40-285,1 1 0,-1 0 0,1-1 0,0 1 1,-1-1-1,1 1 0,0-1 0,0 1 0,0 0 1,0-1-1,0 1 0,1-1 0,-1 0-11,1-6 43,-1 8-19,0-18 945,2 9-885,0 1-1,-1-1 0,0 0 1,-1 0-84,0 8-1,1 1 0,-1 0 1,0-1-1,0 1 1,0 0-1,1-1 0,-1 1 1,0 0-1,0-1 0,1 1 1,-1 0-1,0 0 0,1-1 1,-1 1-1,0 0 1,1 0-1,-1 0 0,0-1 1,1 1-1,-1 0 0,1 0 1,-1 0-1,0 0 0,1 0 1,-1 0-1,1 0 0,-1 0 1,13-2 3,4 3 4,-1 1 0,0 1 0,12 3-7,-15-3 3,48 9 46,34 1-49,-68-12 18,1 0 0,12-3-18,-10 0 52,30 3-52,18 2 121,18-4-121,21 0 102,-38 4 129,21 5-231,-76-6 29,0-1 0,1-1-1,-1-1 1,0-2 0,4-1-29,-13 3 18,0 1-1,0 0 1,0 0-1,10 3-17,15 0 34,32-1 18,0-3 1,0-3 0,0-4-1,-1-3 1,36-11-53,103-23 48,-148 35-35,-1 2-1,26 2-12,-54 5 1,9-1 6,2 3-7,-30 0 4,0 0-1,0 1 0,0 1 0,0 0 0,0 1-3,108 42 40,2 1 57,-89-36-57,0-1-1,1-2 0,1-1 1,20 0-40,10-5 45,-1-3-1,11-5-44,53 0 53,18 2-7,113 0 38,47 2 12,-231 1-75,-28 1 33,46-6-54,-26 1 88,-1 2 1,49 6-89,30-1 94,-107-3-70,-1-2-1,29-6-23,-33 2 30,1 2-1,-1 1 0,10 2-29,-17 2 14,234 4 44,-173-3-43,-42-1 1,16 3-16,-38-2 7,14-1-7,-20-1 6,-1 2 0,1 0 0,7 1-6,18 4 13,0-3-1,38-2-12,-10 0 7,-48 0-2,-1-1 0,1-1 1,-1-1-1,1-1 0,10-3-5,-20 3 3,0 1 1,0 0 0,3 1-4,26-4 11,-19 2 11,21 0-22,-5 1 18,-28 2-10,-1 0 1,1 1-1,0 0 0,7 2-8,-4-1 8,0 0 1,10 0-9,20-4 32,4-2-32,-8 1 14,-26 1-7,7 0-1,0 2 0,5 0-6,-17 1 10,0-1-1,0 0 1,0 0 0,1-1 0,-1 0-1,-1 0 1,8-3-10,-1 0 17,1 1 1,2 0-18,-4 2 18,0-2 0,-1 0 0,11-4-18,-17 5 8,1 1-1,-1 0 0,1 0 1,-1 1-1,1 0 0,0 0-7,2 0 4,9 1 11,0 1-1,8 2-14,-10-1 20,-1-1-1,1-1 0,6-1-19,30-3 37,-25 1-6,1 0 0,17 3-31,20 7 37,-38-5-16,0 0 0,0-1 0,0-2 0,7-2-21,42-5 73,454-41 476,-122 20-221,-96 13-199,-40 3-9,548 2 399,-642 20-367,25 12-152,-10-5 56,-145-13-41,384 19 122,-344-19-90,-25-1 41,54-4-88,-16-5 90,45 5-90,-28 1 76,57-10-76,-170 9 2,22 0 3,0 2 1,7 1-6,-8 1 7,0-3 1,15-1-8,-17-1 7,42-3 8,17 2-15,-63 3 2,-1 2 0,0 0 0,0 1 0,0 1 0,0 1 0,2 2-2,-6-3 5,0 0 0,1-1 0,0-1-1,-1 0 1,13-2-5,43 5 14,-36 0 7,0-2 0,0-2 0,10-1-21,-15-1 63,17 3-63,-24-1 22,0-1 0,0 0 0,10-3-22,3-3 22,75-9 43,-72 9-23,0-1 1,0-2-1,3-4-42,5 0 64,37-5-64,-70 16 2,1 1 0,-1 0 0,1 1 0,0 1 1,-1 1-1,0 0 0,1 1 0,8 3-2,52 10 5,-49-11 2,-1 1 0,0 1-1,21 8-6,-26-6 13,-1-1 0,1-1 0,12 1-13,-29-7 7,-1-1-1,1 0 1,0 0-1,3 0-6,-5-1 3,-1 1 0,0 0-1,0-1 1,0 1 0,0 0-1,0 0 1,0 1 0,1-1-1,-1 0 1,0 1 0,0-1 0,0 1-1,0 0 1,0-1 0,0 1-1,0 0 1,0 0 0,-1 1-1,1-1 1,1 1-3,-2-1 6,1 1 0,0 0 0,-1-1 0,0 1 0,1 0 0,-1 0 0,0 0 0,0 0 0,0 0 0,0 0-1,0 1-5,6 16 22,-3-8-18,-1-1 1,1 0-1,-2 1 0,1 1-4,-3-10 1,0-1 0,0 1-1,0-1 1,0 0 0,0 1-1,0-1 1,-1 1 0,1-1-1,0 0 1,-1 1 0,1-1-1,-1 0 1,1 0 0,-1 1 0,0-1-1,-3 8 4,-4 41 5,6-36-7,0-1-1,-1 1 1,0 0 0,-1-1-1,-2 4-1,-7 12 9,8-21-5,0 1 0,1 0 0,0 1-1,1-1 1,0 1 0,1 0 0,0-1 0,-1 8-4,0 30 0,1-32 0,0 1 0,2 0-1,0-1 1,1 1 0,0 1 0,10 35-7,14 42 7,-18-70 0,7 24 8,2 17-8,-15-58-90,1 0 0,0 0 1,1 0-1,0 0 0,0-1 0,0 1 0,1-1 0,4 5 90,-4 0-1659,-4 2 732</inkml:trace>
  <inkml:trace contextRef="#ctx0" brushRef="#br0" timeOffset="23372.171">15350 24 4857,'1'-3'979,"-1"2"-666,0 1 0,1-1 0,-1 0 0,0 0 0,0 1 0,1-1-1,-1 0 1,1 1 0,-1-1 0,1 0 0,-1 1 0,1-1 0,-1 1 0,1-1-1,-1 1 1,1-1 0,0 1 0,-1-1 0,1 1 0,0-1 0,0 1-313,0 0 817,-1 2-239,14 43 654,3 28-1232,-13-56 124,1 11 71,-1 1 0,-1 0 0,-1 0 0,-2 0 0,-3 29-195,-2-11 160,-3 1 1,-1-1-1,-3 0 0,-12 30-160,8-31 80,-1 0 0,-3-1-1,-1-1 1,-3 0 0,-2-1-80,11-20 106,-1 0 0,-2-2 0,0 0 0,-1-1 0,-1 0 1,-1-2-1,0 0 0,-2-2 0,-15 9-106,7-8 140,-1-2 0,-1-1 0,0-1 0,0-2 0,-1-1 0,-1-2 0,0-2 1,-24 2-141,1-4 481,-1-2 1,0-2 0,1-4-1,-47-8-481,46 2 564,-15-3 74,61 13-592,13 0-48,-1 0 0,1 0-1,0 1 1,0-1-1,0 0 1,0 0-1,0 1 1,0-1 0,0 0-1,0 0 1,0 1-1,0-1 1,0 0-1,0 0 1,0 1-1,0-1 1,0 0 0,0 0-1,0 1 1,0-1-1,0 0 1,0 1-1,0-1 1,0 0 0,0 0-1,0 0 1,1 1-1,-1-1 1,0 0 2,5 13-53,-4-11 42,4 8-14,-2-5 18,-1 1 0,0-1-1,0 1 1,0-1 0,0 1 0,-1 0-1,0 0 1,0 2 7,-1-4-19,0-3-36,0-1 0,-1 1 0,1 0 0,0 0 0,0 0 0,0 0 0,0 0 0,0 0 0,1 0 0,-1-1-1,0 1 1,0 0 0,1 0 0,-1 0 0,0 0 0,1-1 0,-1 1 0,1 0 0,-1 0 0,1-1 0,-1 1 0,1 0 0,-1-1 0,1 1 0,0-1 0,-1 1 0,1 0 0,0-1 0,0 0 0,-1 1 0,1-1 0,0 1 0,0-1 55,26 1-575</inkml:trace>
  <inkml:trace contextRef="#ctx0" brushRef="#br0" timeOffset="24386.162">14418 889 5193,'0'-1'2541,"1"-5"2423,-2 6-4865,1 0 1,0 0 0,-1 0-1,1 0 1,0 0 0,-1-1-1,1 1 1,0 1 0,-1-1-1,1 0 1,-1 0 0,1 0 0,0 0-1,-1 0 1,1 0 0,0 0-1,-1 0 1,1 1 0,0-1-1,-1 0 1,1 0 0,0 0-1,0 1 1,-1-1 0,1 0 0,0 0-1,0 1 1,-1-1 0,1 0-100,-61 48 787,42-32-663,-1-1 0,0 0 0,-1-2 0,-11 5-124,-27 9 284,-55 18-284,61-26 69,2 3 0,-42 23-69,90-43 5,-7 3 17,-1 2 0,1 0 0,0 0 0,-3 4-22,10-9 4,1 1 0,0-1 0,0 1 1,0-1-1,0 1 0,0 0 0,1 0 0,-1-1 0,1 1-4,0-1 1,1 0 0,0-1-1,-1 1 1,1-1 0,0 1-1,0 0 1,-1-1 0,1 1-1,1-1 1,-1 1 0,0 0-1,0-1 1,1 1 0,-1 0-1,0-1 1,1 1 0,0 0-1,3 4 42,-1 1 1,2-2 0,-1 1 0,0 0 0,1-1-1,0 0 1,1 0 0,-1 0 0,1-1-1,0 0 1,3 2-43,13 7 450,1-1-1,14 6-449,1-3 579,1-1-1,18 3-578,82 16 760,-107-26-630,89 13 255,-108-18-348,-6-1-4,0 1 1,0-1-1,6 3-33,-11-3 9,0-1 0,-1 1 0,1 0-1,-1-1 1,1 1 0,-1 0 0,1 0 0,-1 0 0,1 0 0,-1 0 0,0 1 0,0-1-1,0 0 1,0 0 0,0 1 0,0-1 0,0 1 0,1 0-9,-23-9-465,19 7 420,1-1 1,0 1 0,-1-1 0,1 0 0,0 1 0,-1-1 0,1 0 0,0 0 0,0 0 0,0 0 0,0 0 0,-1 0 0,2 0 0,-1 0 0,0-1 0,0 1 0,0 0 0,0 0 0,1-1 0,-1 1 0,1-1 0,-1 1 0,1-2 44,-10-16-341,1 2 94,3 9 75,1-1 0,1 0 0,-1-1 1,1 1-1,1-1 0,0 1 0,0-1 0,1 0 0,-1-8 172,-13-372-1500,18 371 2087,0 12 26,-2 8-600,0-1-1,0 0 1,0 0 0,0 0 0,0 0-1,0 0 1,0 0 0,0 0 0,0 0-1,0 0 1,0 0 0,0 0 0,0 0-1,0 0 1,0 0 0,0 0 0,1 0-1,-1 0 1,0 0 0,0 0 0,0 0-1,0 0 1,0 0 0,0 0 0,0 0-1,0 0 1,0 0 0,0 0 0,0 0 0,0 0-1,0 0 1,0 0 0,0 0 0,0 0-1,0 0 1,0 0 0,0 0 0,0 0-1,0 0 1,0 0 0,0 0 0,0 0-1,1 0 1,-1 0 0,0 0 0,0 0-1,0 0 1,0 0 0,0 0 0,0 0-1,0 0 1,0 0 0,0 0 0,0 0-1,0 0 1,0 0 0,0 0 0,0 0-1,0 0 1,0 0 0,0 0 0,0 0 0,0 0-1,0 0-12,0 0 292,2 6-77,24 85 286,-7-30-152,10 41 681,11 74-1030,-37-156 51,-1-8 16,0 0 1,0 0-1,1 0 1,4 8-68,-17-64-1235,-3-3-550,12 44 1338,-1 0 0,1 0 0,0 0 0,-1 0 0,0 0 0,-2-3 447,-7-6-1568</inkml:trace>
  <inkml:trace contextRef="#ctx0" brushRef="#br0" timeOffset="25085.552">14217 1047 3345,'-2'-3'438,"1"1"1,0 0 0,-1-1 0,0 1 0,1 0-1,-1 0 1,0 0 0,0 0 0,0 1-1,0-1 1,0 0 0,-1 1 0,-1-2-439,2 3 202,0-1 0,0 0 0,0 1 0,0 0 1,-1-1-1,1 1 0,0 0 0,0 0 0,0 0 1,0 0-1,0 0 0,-1 1 0,1-1 0,0 1 0,0-1 1,0 1-1,0 0 0,0 0-202,-11 5 506,1 1 0,-1 1 0,-7 5-506,5-2 270,-11 8 191,0 1 0,1 1 0,1 1 0,-15 18-461,24-22 278,0 0 0,2 1-1,0 0 1,1 1 0,0 1-1,2 0 1,0 2-278,5-6 308,5-17-303,0 0 1,0 0-1,0 0 0,0 1 1,0-1-1,0 0 0,0 0 1,0 0-1,0 0 0,0 0 1,0 1-1,0-1 0,0 0 1,0 0-1,0 0 0,0 0 1,0 0-1,0 1 1,0-1-1,0 0 0,0 0 1,0 0-1,0 0 0,0 0 1,0 1-1,0-1 0,0 0 1,0 0-1,0 0 0,0 0 1,0 0-1,1 0 0,-1 0 1,0 1-1,0-1 0,0 0 1,0 0-1,0 0 0,0 0 1,1 0-1,-1 0 0,0 0 1,0 0-1,0 0 1,0 0-1,0 0 0,1 0 1,-1 0-1,0 0 0,0 0 1,0 0-1,0 0 0,0 0 1,1 0-1,-1 0 0,0 0 1,0 0-1,0 0 0,0 0 1,0 0-1,1 0-5,8-8 177,30-30 120,-12 10-171,2 2 0,24-19-126,12 2 84,36-16-84,-98 57 5,0 1 0,0-1 0,0 1 0,0-1 0,1 1 0,-1 0 0,2 0-5,-6 2 4,1-1 1,0 1-1,0-1 0,0 1 1,-1 0-1,1-1 0,0 1 1,0-1-1,-1 1 0,1-1 1,0 1-1,-1-1 0,1 0 1,-1 1-1,1-1 0,-1 1-4,-23 18 114,-16 10-114,24-19 15,0 1 0,1 0 1,1 2-1,0 0 0,0 0 1,1 1-16,11-10-1,-1-1 1,1 1 0,0-1 0,0 1-1,1 0 1,-1 0 0,0 0 0,2-3 0,0-1 0,0 1 0,-1-1 0,1 1 0,0-1 0,0 1 0,0 0 0,0-1 0,0 1 0,0-1 0,0 1 0,0-1 0,0 1 0,0-1 0,0 1 0,0-1 0,0 1 0,1 0 0,-1-1 0,0 1 0,0-1 0,0 1 0,1-1 0,-1 0 0,0 1 0,1-1 0,-1 1 0,0-1 0,1 1 0,-1-1 0,1 0 0,-1 1 0,1-1 0,-1 0 0,1 0 0,-1 1 0,1-1 0,-1 0 0,1 0 0,-1 0 0,1 1 0,-1-1 0,1 0 0,-1 0 0,1 0 0,-1 0 0,1 0 0,-1 0 0,1 0 0,-1 0 0,1 0 0,0 0 0,-1-1 0,1 1 0,0 0 0,7-2 9,1 0-1,-1 0 1,1-1-1,-1 0 1,0 0-1,0-1 0,1 0-8,21-14 56,5-3-56,-5 2 21,-7 5-8,6-3 14,-1-1 0,19-16-27,-43 28 125,-9 6-29,-12 6 20,17-6-114,-10 4 42,1 1 0,-1 0 0,1 0 0,0 1 0,1 0 0,-4 4-44,-15 13 94,-4 8-94,27-27 7,-14 14 7,2 0 0,0 1 0,1 1 0,-5 8-14,19-26 0,-1 0 0,1 1 0,0-1-1,0 0 1,1 1 0,-1-1 0,0 1 0,1-1-1,-1 1 1,1-1 0,0 1 0,0-1 0,0-1 0,0 0 0,0 0 1,0 0-1,1-1 0,-1 1 0,0 0 1,0 0-1,1 0 0,-1 0 0,0-1 0,1 1 1,-1 0-1,1-1 0,-1 1 0,1 0 1,0-1-1,-1 1 0,1 0 0,0-1 1,-1 1-1,1-1 0,0 1 0,-1-1 0,1 0 1,0 1-1,0-1 0,0 0 0,-1 1 1,1-1-1,0 0 0,0 0 0,0 0 0,0 0 1,5 1 5,-1-1 1,1 0 0,0 0-1,-1-1 1,1 0 0,-1 0-1,0 0 1,1-1 0,-1 0-1,0 0 1,0 0 0,3-2-7,11-6 32,0-2 0,10-7-32,-12 7 10,89-66 48,-104 76-30,1 0-18,-4 4 54,-4 6 500,-42 92-37,45-95-523,-1 1 0,1 0 0,0-1 1,1 1-1,0 0 0,-1 1-4,2-5 148,0 0 0,0-1 1,0 1-1,0 0 0,0 0 1,1 0-1,-1 0 0,0 0 1,1-1-1,-1 1 0,1 0 1,0 0-1,0-1 0,0 1 1,0 0-1,0 0-148,10 10 962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8:31.6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229 4438 3857,'-4'-8'2902,"4"7"-2865,0 1 0,0-1 0,0 1 0,0-1 0,0 1 0,0-1 0,0 1 0,-1-1 0,1 1 0,0 0 1,0-1-1,0 1 0,-1-1 0,1 1 0,0 0 0,0-1 0,-1 1 0,1-1 0,0 1 0,-1 0 0,1 0 0,0-1 1,-1 1-1,1 0 0,0-1 0,-1 1 0,1 0 0,-1 0 0,1 0 0,-1 0 0,1-1 0,0 1 0,-1 0 0,1 0 1,-1 0-1,1 0 0,-1 0 0,1 0 0,-1 0 0,1 0 0,-1 0 0,1 0 0,0 0 0,-1 1 0,1-1 0,-1 0-37,-4 2 191,4-2-118,-1 0 1,1 0-1,-1 1 0,1-1 1,0 1-1,-1-1 0,1 1 0,0 0 1,0-1-1,-1 1 0,1 0 1,0 0-1,0 0 0,0 0 1,0 0-1,0 0 0,0 0 0,0 0 1,0 0-1,1 1 0,-1-1 1,0 0-1,1 0 0,-1 1-73,0 0 53,0 1-1,0-1 1,0 0 0,0 0-1,-1 0 1,1 0-1,-1 0 1,1-1 0,-1 1-53,-12 12 176,9-9-81,-1 0 0,2 0 0,-1 1 0,1 0 0,0 0 0,0 0 0,-2 5-95,-22 34 690,16-27-516,1 1 0,1-1 0,-1 8-174,3-7 139,1 0 0,1 0 0,1 1-1,1-1 1,-1 8-139,2 10 536,0 1 0,4 31-536,0-48 70,2 1 1,0 0 0,2-1 0,0 0 0,5 11-71,0-6 57,2 0 1,0-1 0,1 0-1,2-1 1,7 9-58,28 31 267,13 10-267,-45-52 25,45 44 139,3-2 1,46 33-165,19 17 212,46 43 10,-135-124-110,1-2 0,1-2 0,23 10-112,4-5 123,1-2 1,2-4 0,0-4 0,2-2 0,14-1-124,94 13 461,113 4-461,-202-29 79,0-5 1,0-3-1,1-5 1,-2-3-1,15-7-79,17-11 103,-1-5-1,120-46-102,-98 20 271,-4-7 0,34-24-271,34-29 682,57-50-682,-212 130 68,218-151 208,388-336 28,-370 264-211,33-59-93,705-800 97,-670 691-52,-12-11-6,246-295 13,-509 628 14,39-65-66,-75 98 60,4 2 1,2 3-1,14-10-60,0 17 33,-69 60-30,0 0-1,0 0 1,0 0-1,0 0 1,0 0-1,0 0 1,0 0-1,-1 0 1,1 0-1,0 0 1,0 0-1,0 0 1,0-1-1,0 1 1,0 0-1,0 0 1,-1 0-1,1 0 0,0 0 1,0 0-1,0 0 1,0 0-1,0 0 1,0 0-1,0 0 1,0 0-1,0 0 1,0-1-1,0 1 1,-1 0-1,1 0 1,0 0-1,0 0 1,0 0-1,0 0 1,0 0-1,0-1 1,0 1-1,0 0 0,0 0 1,0 0-1,0 0 1,0 0-1,0 0 1,0 0-1,0-1 1,0 1-1,0 0 1,0 0-1,0 0 1,0 0-1,0 0 1,1 0-1,-1 0 1,0 0-1,0-1 1,0 1-1,0 0 0,0 0 1,0 0-1,0 0 1,0 0-3,0 0 13,0 0-3,0-5-718,1 0-2625,3-3 2164</inkml:trace>
  <inkml:trace contextRef="#ctx0" brushRef="#br0" timeOffset="2720.575">8821 71 1856,'1'-5'585,"-1"0"0,1 0-1,-1 0 1,-1-4-585,1 5 191,-1 0 0,1 0 0,1 0 0,-1 1 0,1-5-191,-1 8 47,0-1 0,0 1 0,0-1 0,0 1-1,0-1 1,0 1 0,0-1 0,-1 1-1,1-1 1,0 1 0,0-1 0,0 1-1,-1 0 1,1-1 0,0 1 0,0-1-1,-1 1 1,1 0 0,0-1 0,-1 1 0,1 0-1,0-1 1,-1 1 0,1 0 0,-1-1-1,1 1 1,-1 0 0,1 0 0,0 0-1,-1-1 1,1 1 0,-1 0 0,1 0 0,-1 0-1,1 0 1,-1 0-47,-19-2 764,16 2-700,1 1 1,0-1-1,-1 1 0,1 0 1,0 0-1,-2 0-64,-1 1 71,1 0-8,-1 0 1,1 0-1,-1 0 0,1 1 1,0-1-1,0 1 0,0 1 1,0-1-1,1 1 0,0-1 1,-1 1-1,1 1-63,-79 91 1773,2 8-1773,29-37 241,-113 138 102,109-142 29,-2-2 1,-2-3-1,-52 37-372,15-21 533,-3-5 0,-32 13-533,84-52 73,16-10 21,-11 5-94,33-20 11,0 0 1,0-1-1,0-1 1,0 0-1,0 0 1,-9 1-12,18-4-2,1 0 0,-1 0 0,1 1 0,-1-1 0,1 0 0,-1 0 0,1 0 0,-1 0 0,1 0 0,-1 0 0,1 0 0,-1 0 0,1 0 0,-1 0 0,1 0 0,-1 0 0,1-1 0,-1 1 0,1 0 0,-1 0 0,1 0 0,0-1 0,-1 1 0,1 0 0,-1 0 0,1-1 0,0 1 0,-1 0 0,1-1 2,0 0-10,1 0 0,-1 1-1,0-1 1,1 0 0,-1 0 0,1 1-1,-1-1 1,1 0 0,-1 0 0,1 1 0,0-1-1,-1 1 1,1-1 0,0 1 0,0-1 0,-1 1-1,1-1 1,0 1 0,0-1 10,66-40-468,51-33 40,-8-7 236,4-11 192,447-378 118,-538 451-108,58-49 52,5 2-62,-82 63 1,1 0-1,0-1 0,0 2 1,0-1-1,0 1 0,1 0 1,-1 0-1,1 0 0,-6 2 1,1 0 1,0-1-1,0 1 1,0 0-1,-1 0 1,1 0-1,0 0 1,0 0-1,-1 0 1,1 0-1,0 1 1,0-1-1,-1 0 1,1 0-1,0 1 1,0-1-1,-1 0 1,1 1-1,0-1 1,-1 1-1,1-1 0,-1 1 1,1-1-1,0 1 1,-1-1-1,1 1 1,-1-1-1,1 1 1,-1 0-1,0-1 1,1 2-2,0 1 16,0 0 1,0 0 0,0 0 0,0 0 0,0 1-1,-1 1-16,1-2 15,9 106 632,-4 98-647,-5-150 100,-2 195 664,-12-1 1,-21 86-765,11-137 774,18-131 140,3 58-914,2-126 4,3 17 90,-3-18-90,0 0 1,0 1-1,0-1 0,0 0 1,0 0-1,0 1 0,0-1 1,1 0-1,-1 0 0,0 1 1,0-1-1,0 0 1,1 0-1,-1 1 0,0-1 1,0 0-1,0 0 0,1 0 1,-1 1-1,0-1 0,0 0 1,1 0-1,-1 0 1,0 0-1,1 0 0,-1 0 1,0 0-1,0 0 0,1 0 1,-1 1-1,0-1 0,1 0 1,-1 0-1,0-1 1,1 1-1,-1 0 0,0 0 1,0 0-1,1 0 0,-1 0 1,0 0-1,1 0 0,-1 0 1,0 0-1,0-1 1,1 1-5,0-5 141,13-91-49,-14 89-84,0 0-1,0 1 1,-1-1-1,0 0 1,0 1-1,0-1 1,-1 1-1,0 0 1,0-1-1,-1 1 1,1 0-1,-1 0 1,-1 0-1,1 1 1,-1-1-1,0 1 1,0 0-1,-1 0 1,0 0-1,0 1 1,-3-3-8,-11-7 36,0 1 1,0 1-1,-2 1 1,1 1-1,-7-2-36,21 10 7,-8-5 11,-228-109 412,208 98-395,-178-90 66,156 83 14,-2 2-1,-58-14-114,75 26 71,8 2 18,0 1-1,-13 0-88,36 7-3,7 0-19,0 1 0,1 0 1,-1 0-1,1-1 0,-1 0 0,1 1 0,-1-1 0,1 0 0,-2-1 22,4 2-36,0 0-1,0 0 1,0 0 0,0 0-1,0 0 1,0-1-1,0 1 1,0 0 0,0 0-1,1 0 1,-1 0-1,0 0 1,0 0 0,0 0-1,0 0 1,0 0-1,0 0 1,0 0 0,0 0-1,0-1 1,0 1-1,0 0 1,0 0 0,0 0-1,0 0 1,0 0-1,0 0 1,0 0 0,0 0-1,0 0 1,0 0-1,0-1 1,0 1 0,0 0-1,0 0 1,0 0-1,0 0 1,0 0 0,0 0-1,0 0 1,0 0-1,-1 0 1,1 0 0,0 0-1,0-1 1,0 1-1,0 0 1,0 0 0,0 0-1,0 0 1,0 0-1,0 0 1,0 0 0,0 0-1,0 0 1,-1 0-1,1 0 1,0 0 0,0 0-1,0 0 1,0 0 36,11-2-878</inkml:trace>
  <inkml:trace contextRef="#ctx0" brushRef="#br0" timeOffset="4324.963">8056 893 3737,'0'0'63,"0"0"0,0 0 0,0 0 0,1-1 0,-1 1 1,0 0-1,0 0 0,0 0 0,0 0 0,0-1 0,1 1 0,-1 0 0,0 0 0,0 0 1,0 0-1,0-1 0,0 1 0,0 0 0,0 0 0,0 0 0,0-1 0,0 1 1,0 0-1,0 0 0,0 0 0,0-1 0,0 1 0,0 0 0,0 0 0,0 0 0,0-1 1,0 1-1,0 0 0,0 0 0,0 0 0,0 0 0,0-1 0,-1 1 0,1 0 1,0 0-1,0 0 0,0 0 0,0-1 0,0 1 0,0 0 0,-1 0 0,1 0 0,0 0 1,0 0-1,0 0 0,-1 0 0,1-1 0,0 1-63,-14 2 1576,13-1-1547,0-1 0,0 1-1,1-1 1,-1 1 0,0-1 0,0 1 0,0-1-1,0 1 1,0 0 0,1-1 0,-1 1 0,0 0 0,0 0-1,1 0 1,-1-1 0,0 2-29,-9 22 123,5-13-105,3-7-13,0 1-1,0 0 0,1-1 0,0 1 1,-1 0-1,2 0 0,-1 0 1,0 0-1,1 0 0,0 0 1,0 0-1,1 0 0,-1 0 1,1 2-5,3 12 19,1 0 0,1 1 1,0-2-1,2 2-19,-8-19 7,1 0 0,-1 0 0,1 0 1,-1 0-1,1-1 0,-1 1 0,1 0 0,-1 0 0,1 0 0,0-1 1,-1 1-1,1 0 0,0-1 0,0 1 0,0 0-7,-1-1 6,0 0 1,0 0-1,1 0 0,-1 0 0,0 0 0,0 0 0,1-1 0,-1 1 1,0 0-1,0 0 0,1 0 0,-1 0 0,0 0 0,0 0 0,1 0 1,-1 0-1,0-1 0,0 1 0,0 0 0,1 0 0,-1 0 0,0 0 1,0-1-1,0 1 0,0 0 0,0 0 0,1-1 0,-1 1 1,0 0-1,0 0 0,0 0 0,0-1 0,0 1-6,1-4 48,1 0 0,-1 0 1,-1 0-1,1 0 0,0-2-48,4-27 56,2 0 0,1 1 0,10-27-56,9-35-16,-23 77 19,-1-1 0,0 0 0,-1 0 0,-1-6-3,-1 24 0,0 0 0,0 0 0,0 0-1,0 0 1,0 0 0,0 0 0,0 0 0,0 0 0,0 0 0,0-1 0,0 1 0,0 0 0,0 0 0,0 0 0,0 0-1,0 0 1,0 0 0,0 0 0,0 0 0,0 0 0,0 0 0,0-1 0,0 1 0,0 0 0,0 0 0,0 0-1,0 0 1,0 0 0,0 0 0,0 0 0,0 0 0,0 0 0,0 0 0,0 0 0,0-1 0,0 1 0,0 0 0,0 0-1,0 0 1,0 0 0,-1 0 0,1 0 0,0 0 0,0 0 0,0 0 0,0 0 0,0 0 0,0 0 0,0 0-1,0 0 1,0 0 0,0 0 0,0 0 0,-1 0 0,1 0 0,0 0 0,0 0 0,0 0 0,0 0 0,0 0 0,0 0-1,0 0 1,0 0 0,0 0 0,-5 7 4,-4 14 23,-3 11 117,2 1-1,1 0 0,0 3-143,6-21 173,1 1-1,1-1 0,0 1 0,1-1 1,0 1-1,1-1 0,1 1 1,1 1-173,-1-10 80,0 0 1,0 1 0,1-2 0,0 1 0,2 3-81,-4-7 17,0-1 0,0 0 0,1 0 1,-1 0-1,1 0 0,0 0 0,-1 0 1,1 0-1,0 0 0,0-1 0,0 1 1,0-1-1,1 1 0,-1-1 1,0 0-1,1 0 0,0 0-17,-2-1 11,1 1 0,-1-2 0,0 1 0,1 0 0,-1 0 0,0 0 0,1-1 0,-1 1 0,0 0 0,0-1 0,1 1 0,-1-1 0,0 0 0,0 1 0,0-1 0,0 0 0,1 0 0,-1 0 0,0 0 1,-1 0-1,1 0 0,0 0 0,0 0 0,0 0 0,-1 0 0,1-1-11,6-7 49,-1-1 0,-1-1 1,0 0-50,2-2 24,7-11-12,-2-1 1,0-1-1,-2 0 1,-1 0-1,-1-1 0,0-5-12,0-26-17,-4 26-34,4-13 51,11-54-114,-28 153 54,-32 280 741,39-293-594,1-1 1,2 1-1,3-1 0,0 1 0,5 10-87,-4-39 30,-5-12-29,0 1 0,0-1 0,0 0-1,0 0 1,0 0 0,0 0 0,1 0 0,-1 1 0,0-1 0,0 0 0,0 0 0,0 0 0,1 0 0,-1 0 0,0 0-1,0 0 1,0 0 0,0 0 0,1 1 0,-1-1 0,0 0 0,0 0 0,0 0 0,1 0 0,-1 0 0,0 0 0,0 0-1,0 0 1,1-1 0,-1 1-1,1 0 3,0-1 0,0 0 0,-1 1-1,1-1 1,0 0 0,0 0 0,-1 0 0,1 0-1,-1 0 1,1 0 0,-1 0 0,1 0-1,-1 0 1,1 0 0,-1 0 0,0 0-3,29-95-9,13-87 9,-30 124-14,5-25-34,4-73 48,-19 124 6,-1 14-1,1 0 1,1 0-1,0 0 1,2-1-6,-4 18-29,0 8 12,1 13 7,-1-10 11,9 163 139,-5-62 30,12 58-170,-12-141 64,0 1 1,2-2-1,1 1 1,1-1-1,13 24-64,-19-44 44,-1 1 0,1-1 1,-1 0-1,0 1-44,0-3 125,0-7-13,0-12 57,-1 8-123,5-40 69,-3 1 0,-2-39-115,-10-95-21,6 143 42,-3-123-11,6 129-14,2 1-1,1 0 1,2-1-1,2-3 5,-4 24-37,0 9 6,-1 8-13,2 18-18,-2-1-1,0 20 63,2 162-20,-1-16 21,11 35-1,3-90-1336,16 44 1336,-27-148-368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10:17.9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236 1773 936,'0'0'639,"0"0"12,0 0-84,0 0-154,0 0-100,1 0 4796,0 1-5471,1 1 409,0 0 0,0 0 0,0-1 0,0 1 0,0-1 0,0 0 0,1 0 0,-1 1 0,1-2 0,-1 1 0,1 0 0,-1 0 0,1-1-47,7 4 82,-5-2-58,1 1 22,1-1 1,0 0-1,0 0 1,0 0-1,0-1 1,0 0-1,0 0 1,0 0-1,0-1 1,1-1-1,5 0-46,214-30 1858,12-1-678,1084-235 1010,-370 54-793,-861 193-1271,375-88 262,-25 6-285,2 17-67,87 8-4,-25 4 9,-191 24-3,375-62 320,-528 85 537,103-2-895,-257 28 34,1 0 0,0 0 0,0 1 0,-1 0 1,2 1-35,-10-2 0,1 0 1,-1 0 0,1 0 0,0 0 0,-1 1 0,1-1-1,-1 0 1,1 0 0,-1 1 0,1-1 0,-1 0 0,1 1-1,-1-1 1,1 0 0,-1 1 0,1-1 0,-1 1 0,0-1-1,1 1 0,-1-1 1,0 0-8,0 0-17,0 0-84,0 0-184,0-1-1590,0-1 1235</inkml:trace>
  <inkml:trace contextRef="#ctx0" brushRef="#br0" timeOffset="23179.213">90 1736 344,'-9'3'17,"2"-1"99,-1 0 1,1 1 0,-1 0-1,1 0 1,0 1-1,0 0 1,1 0 0,-5 3-117,8-3 195,-3 1-106,6-5-55,0 0-1,0 0 0,-1 0 0,1 1 0,0-1 0,0 0 0,0 0 1,0 0-1,0 0 0,0 0 0,0 0 0,0 0 0,0 0 0,0 0 1,-1 0-1,1 0 0,0 0 0,0 0 0,0 0 0,0 0 0,0 0 1,0 0-1,0 0 0,0 0 0,0-1 0,-1 1 0,1 0 0,0 0 1,0 0-1,0 0 0,0 0 0,0 0 0,0 0 0,0 0 0,0 0 1,0 0-1,0 0 0,0 0 0,0 0 0,0 0 0,0-1 0,0 1 0,0 0 1,0 0-1,0 0 0,-1 0 0,1 0 0,0 0 0,0 0 0,0 0 1,0 0-1,0-1 0,0 1 0,0 0 0,1 0 0,-1 0 0,0 0 1,0 0-1,0 0 0,0 0 0,0 0 0,0 0 0,0 0 0,0-1-33,0 1 139,9 0-52,23 0 255,0-1 0,31-5-342,-39 2 321,0-1 0,0-1 0,-1-1 0,19-8-321,95-37 879,37-15-140,171-77-88,7 16 100,141-42 634,-409 139-1189,248-104 122,-306 122-208,1 0 1,-2-2 0,0-1-1,20-16-110,-41 26 523,-11 8-361,-13 7-104,-19 17-63,17-11-164,-1 0-1,-4 0 170,20-11-329,1-1 0,-1 0 0,-1 0 1,1-1-1,0 0 0,-1-1 0,1 1 1,-1-1-1,-5 0 329,-21-2-1530,-5 1 711</inkml:trace>
  <inkml:trace contextRef="#ctx0" brushRef="#br0" timeOffset="23629.075">298 1822 1952,'-14'-4'881,"8"5"-513,3 4-760,-4 1 208</inkml:trace>
  <inkml:trace contextRef="#ctx0" brushRef="#br0" timeOffset="24349.569">254 1833 1432,'-7'0'4925,"4"0"-3961,4 0-689,-1 0-29,0 0 42,0 0-14,0 0-93,0 0-68,0 0-44,0 0-18,0 0 1,2 17 1251,-2-16-1282,0-1-5,0 0 3,0 0 10,0 0 3,0 0-1,3 1 1,27 15-27,20 8-1,-41-20-3,1-1-1,-1-1 0,0 0 1,8 1-1,10 1 14,301 79 334,-257-60-349,-1 2 0,-1 4-1,34 21 2,24 23 0,-38-22 11,32 11-11,-39-29 30,2-3-1,18 1-29,38 13 42,-112-33-21,0 1-1,-1 1 1,4 4-21,21 11 281,-62-38 272,9 8-575,0 0 0,-1 1 0,1-1 0,-1 0 0,1 1 0,-1-1 0,-1 0 22,-9-5-292,1 0 0,0-1 0,-8-7 292,-20-16-3388,29 25 2557</inkml:trace>
  <inkml:trace contextRef="#ctx0" brushRef="#br0" timeOffset="25142.816">2035 987 888,'0'0'17,"0"0"1,0 0-1,0 0 0,1 0 0,-1 0 0,0 0 0,0 0 1,1 0-1,-1 0 0,0 0 0,0 0 0,0 0 0,1 0 1,-1 0-1,0 0 0,0 0 0,1-1 0,-1 1 1,0 0-1,0 0 0,0 0 0,0 0 0,1 0 0,-1 0 1,0-1-1,0 1 0,0 0 0,0 0 0,1 0 0,-1-1-17,-1 1 169,1 0-1,0-1 0,-1 1 0,1 0 1,0 0-1,-1-1 0,1 1 0,0 0 0,-1 0 1,1-1-1,-1 1 0,1 0 0,-1 0 0,1 0 1,0 0-1,-1 0 0,1 0 0,-1 0 0,1 0 1,-1 0-169,-5-1 484,1-1-138,0 2-1,-1-1 1,1 1 0,0 0-1,-2 0-345,-23 2 179,29-2-179,1 0 1,-1 0-1,1 1 0,-1-1 1,1 0-1,-1 0 0,1 0 1,-1 0-1,1 0 0,-1 1 1,1-1-1,-1 0 0,1 0 1,-1 1-1,1-1 0,-1 0 1,1 1-1,0-1 0,-1 1 1,1-1-1,0 0 0,-1 1 1,1-1-1,0 1 0,-1-1 1,1 1-1,0-1 0,0 1 1,0-1-1,0 1 0,-1-1 1,1 1-1,0-1 0,0 1 1,0 0-1,0-1 0,0 1 1,0-1-1,0 1 0,0 1-1,0 44-42,3-1 0,1 1 0,7 28 43,-9-56-7,4 19-2,27 206-16,-22-136 27,-4 30-2,-8-10 21,0-28-30,10 67 9,-6-134 18,2-1-1,1 0 1,2 0 0,1 0-1,1-1 1,2 0 0,4 6-18,-15-35 9,-1 0 1,1 1-1,-1-1 1,1 0-1,-1 0 0,0 0 1,1 0-1,-1 1 1,0-1-1,0 0 1,0 0-1,0 1 1,0-1-1,0 0 0,0 0 1,0 1-1,-1 0-9,1-1 6,0 0-1,-1-1 0,0 1 1,1 0-1,-1 0 1,1 0-1,-1-1 0,0 1 1,1 0-1,-1-1 0,0 1 1,0 0-1,0-1 0,0 1 1,1-1-1,-1 1 1,-1-1-6,-3 2 8,-1 0 0,1-1 0,-1 0 0,0 0 0,0-1 0,-3 1-8,3-1-1,1 0-246,-1 0 0,0 0 0,1 0 0,-1-1 0,1 0 0,-1 0 1,1-1-1,-1 1 0,1-1 247,-8-3-799</inkml:trace>
  <inkml:trace contextRef="#ctx0" brushRef="#br0" timeOffset="27344.473">817 1587 2008,'20'-6'268,"0"0"-1,-1-2 0,8-4-267,13-6-389,-27 13 230,20-9-78,0-1 0,-1-2 0,20-14 237,19-21 1672,-34 24 303,40-23-1975,-31 26 470,-45 24-353,-3 1-46,-5 3-25,-14 7-35,-8 8 12,1 2-1,-18 16-22,-50 50 11,90-81-9,-86 77 224,-3-5 1,-4-4 0,-3-4-227,43-29 298,25-17 101,-20 10-399,55-37 35,4-4-34,10-5-3,0 1 1,0 0-1,3-1 2,95-66-3,180-134-3,-234 168 7,1 1 0,2 4 1,2 2-1,2 3 0,38-13-1,46-13 48,-146 61 56,-9 5-54,-10 7 16,-82 45 195,43-26-16,-31 24-245,32-13 63,1 1 0,-19 25-63,-89 100 89,124-129-84,26-29-5,1 0 0,0 1 1,1 0-1,0 0 0,-1 4 0,9-15 1,-1 1 0,1 0 0,0-1 0,-1 1 0,1 0 0,0-1 0,0 1-1,0 0 1,-1-1 0,1 1 0,0 0 0,0-1 0,0 1 0,0 0 0,0-1 0,0 1 0,0 0 0,0 0-1,1 0 0,-1-1 2,0 0 0,0 0 0,1 1 0,-1-1 0,0 0 0,1 0 0,-1 1 0,0-1 0,1 0 0,-1 0 0,0 0 0,1 1-1,-1-1 1,0 0 0,1 0 0,-1 0 0,0 0 0,1 0 0,-1 0 0,1 0 0,-1 0 0,0 0 0,1 0 0,-1 0-2,4-1 14,0 1 1,-1-1-1,1 0 1,0-1-1,-1 1 1,1-1-15,12-6 52,0-1 0,0-1 1,13-11-53,-18 14 12,72-59 11,-2-4-1,10-17-22,105-90-5,-153 142 9,2 2-1,1 1 1,16-5-4,-40 27-29,-22 10 28,0 0 0,1-1 0,-1 1 0,0 0 0,0 0 0,0 0 0,1 0 0,-1 0 0,0 0 0,0 0 0,1-1 0,-1 1 0,0 0 0,0 0 0,1 0 0,-1 0 0,0 0 0,0 0 0,1 0 0,-1 0 0,0 0 0,0 0 0,1 1 0,-1-1 0,0 0 0,0 0 0,1 0 0,-1 0 0,0 0 0,0 0 0,0 0 0,1 1 0,-1-1 1,0 0-1,0 0 0,0 0 0,0 0 0,1 1 0,-1-1 0,0 0 0,0 0 0,0 0 0,0 1 1,0 0-3,0 0 1,0 0 0,-1 0-1,1 0 1,-1 0-1,1 0 1,-1 0-1,1 0 1,-1 0 0,1 0-1,-1-1 1,0 1 2,-13 16-22,0-1 0,-16 12 22,21-20-1,-3 4-13,-581 525 1289,584-530-1264,-1 0-8,1 1-1,-8 10-2,22-19-12,9-5 9,71-53 27,38-37-24,-103 79-1,112-95 1,-59 48 0,3 3 0,24-11 0,-87 63-4,0 1-1,1 1 1,0 0 0,5-1 4,-7 6-17,-12 2 17,0 0-1,0 0 1,0 0-1,0 0 1,0 0-1,0 0 1,1 0-1,-1 0 1,0 0-1,0 0 1,0 0-1,0 0 1,0 0-1,0 0 1,1 0-1,-1 0 1,0 0-1,0 0 1,0 1-1,0-1 1,0 0-1,0 0 1,0 0-1,0 0 1,0 0-1,1 0 1,-1 0-1,0 1 1,0-1-1,0 0 1,0 0 0,0 0-1,0 0 1,0 0-1,0 0 1,0 1-1,0-1 1,0 0-1,0 0 1,0 0 0,-1 2-2,0 0 0,0 1 0,0-1 0,0 0 0,0-1 0,0 1 0,-1 0 0,1 0 0,-2 1 2,-72 90 9,-18 20 221,-29 22-230,8-24 146,-9 7-31,87-80-86,2 2 0,-4 7-29,32-38 3,-13 16 1,18-23-3,0 0-1,0-1 1,0 1-1,0 0 1,1 0-1,-1 0 1,0 0-1,1 0 0,-1 0 1,1 1-1,0-3 0,0 1 1,0-1-1,0 0 0,0 0 1,0 1-1,0-1 0,1 0 1,-1 0-1,0 1 0,0-1 1,0 0-1,0 0 0,1 1 1,-1-1-1,0 0 0,0 0 1,0 0-1,1 0 1,-1 0-1,0 1 0,0-1 1,1 0-1,-1 0 0,0 0 1,0 0-1,1 0 0,-1 0 1,0 0-1,1 0 0,-1 0 1,0 0-1,0 0 0,1 0 1,-1 0-1,0 0 0,0 0 1,1 0-1,-1 0 1,0 0-1,0 0 0,1 0 1,-1-1-1,5 0 3,0 0 1,0-1 0,-1 0-1,1 0 1,0 0 0,-1-1-1,0 0 1,0 1 0,1-2-1,-2 1 1,2-1-4,7-5 8,104-74 12,3 4 0,13 2-20,-79 46 3,-16 9-5,1 1-1,2 2 1,12-4 2,-51 23-2,1-1 0,-1 0 1,1 1-1,-1 0 0,1-1 1,-1 1-1,1 0 0,0-1 1,-1 1-1,1 0 0,0 0 1,-1 0-1,1 1 0,-1-1 1,1 0 1,-1 0 0,-1 1-1,0-1 1,0 0 0,1 1 0,-1-1-1,0 0 1,0 1 0,1-1 0,-1 0-1,0 1 1,0-1 0,0 1 0,1-1 0,-1 0-1,0 1 1,0-1 0,0 1 0,0-1-1,0 0 1,0 1 0,0-1 0,0 1-1,0-1 1,0 1 0,0-1 0,0 0 0,0 1-1,-1-1 1,1 1 0,0-1 0,0 0-1,0 1 1,-1-1 0,-2 7 10,0-1 0,-1 0 0,0 0 0,-1 0-1,1 0 1,-1 0-10,-40 39 225,-1-2-1,-2-1 0,-5-1-224,-21 19 279,-17 21 431,-67 75-710,139-136 65,13-16-28,5-5-12,7-11 11,11-15-34,2 1 1,0 0 0,2 2 0,1 0 0,0 2-1,2 0 1,6-2-3,-1 2-11,1 1 0,1 1-1,0 2 1,2 1 0,0 2 0,8-2 11,-30 13-11,-1 0 1,1 1-1,0 0 1,0 1-1,0 1 1,1-1 10,-11 2-1,0 0 0,-1 0 1,1 0-1,0 0 0,0 0 0,-1 0 1,1 0-1,0 0 0,0 0 0,-1 0 0,1 1 1,0-1-1,0 0 0,-1 0 0,1 1 1,0-1-1,-1 0 0,1 1 0,0-1 0,-1 1 1,1-1-1,-1 1 0,1-1 0,-1 1 1,1-1-1,-1 1 0,1 0 0,-1-1 0,0 1 1,1 0-1,-1-1 0,0 1 0,1 0 1,-1-1-1,0 1 0,0 0 0,0 0 1,0 2 9,0 1 0,0-1 0,0 0 0,-1 0-1,0 0 1,1 0 0,-1 1 0,0-1 0,-2 2-9,-17 37 258,-2 0 1,-3-1 0,-12 15-259,21-32 76,-36 47 94,16-24 73,64-88-218,1 1 0,2 2 0,7-6-25,-2 7-13,13-9 13,-32 32-8,0 0 1,0 2 0,1 0-1,10-4 8,-25 14-3,20-7-40,-23 9 41,1-1-1,-1 1 0,1 0 0,-1 0 0,1 0 0,-1-1 0,1 1 0,0 0 0,-1 0 0,1 0 0,-1 0 0,1 0 0,-1 0 0,1 1 0,0-1 0,-1 0 0,1 0 0,-1 0 1,1 0-1,-1 1 0,1-1 0,-1 0 0,1 1 0,-1-1 0,1 0 0,-1 1 0,1-1 0,-1 0 0,1 1 0,-1-1 0,0 1 0,1-1 0,-1 1 0,0-1 0,1 1 0,-1-1 1,0 1 2,0 3-5,1-1 1,-1 1 0,0 0 0,-1-1 0,1 1 0,0 0 0,-1-1 0,0 1-1,0 0 1,0-1 0,-2 3 4,-7 23 37,-2 0 0,-1-1 0,-2-1 0,-6 10-37,-6 3 146,-1 0-1,-17 16-145,36-44 118,22-25 20,3-2-90,1 0 0,9-5-48,16-14 12,-15 10-7,7-7-6,11-6 1,-40 34-5,-1 0 0,1 0 0,0 0-1,0 1 1,0 0 0,1 0 0,0 0 5,-5 1-2,0 1-1,0 0 1,0-1 0,0 1-1,0 0 1,0 0 0,0-1-1,0 1 1,0 0 0,0 0-1,0 0 1,0 1 0,0-1-1,0 0 1,0 0 0,0 0-1,0 1 1,0-1 0,0 0-1,0 1 1,-1-1 0,1 1-1,0-1 1,0 1 0,0 0-1,0-1 1,-1 1 0,1 0-1,0 0 1,-1-1 0,1 1-1,0 0 1,-1 0 0,1 0-1,-1 0 1,1 0 0,-1 0-1,0 0 1,1-1 0,-1 2 2,1 3-4,-1-1-1,1 1 1,-1 0 0,0 0 0,0 0 0,0 0 0,-1 0-1,0 2 5,-12 41 5,7-25 5,1-7 2,3-11-5,1 0 0,-1 0 0,1 0 0,0 0 0,0 0 0,1 0 0,0 0 0,0 0-1,0 0 1,0 4-7,0-9 19,0 0 0,-1 1 0,1-1 0,-1 0 0,1 0 0,-1 0 0,1 0 0,0 1 0,-1-1-1,1 0 1,-1 0 0,1 1 0,0-1 0,-1 0 0,1 1 0,0-1 0,-1 0 0,1 1 0,0-1-1,0 0 1,-1 1 0,1-1 0,0 1 0,0-1-19,-11 16-63,9-14 62,2-2 2,0 0-1,0 0 1,-1 0-1,1 1 1,0-1-1,0 0 1,-1 0-1,1 1 1,0-1-1,0 0 1,0 0-1,-1 1 1,1-1 0,0 0-1,0 1 1,0-1-1,0 0 1,0 1-1,0-1 1,0 0-1,0 1 1,0-1-1,0 0 1,0 1-1,0-1 1,0 0-1,0 1 1,0-1 0,0 0-1,0 1 1,0-1-1,0 0 1,0 1-1,0-1 1,1 0-1,-1 1 1,0-1-1,0 0 1,0 0-1,1 1 1,-1-1-1,0 0 1,0 0-1,1 1 1,-1-1 0,0 0-1,0 0 1,1 0-1,-1 0 1,0 1-1,1-1 1,-1 0-1,17 7 17,-1 0 0,1-1 1,1-1-1,4 0-17,-13-3 10,1-1 0,0 0 0,0 0 0,5-1-10,24 2 21,-31-1-33,-6-1-18,0 0 1,0 0-1,-1 0 0,1 1 0,0-1 1,0 1-1,0-1 0,-1 1 0,1-1 1,0 1-1,-1 0 0,1 0 30,-2-1-25,0 0-1,0 0 1,0 0 0,0 0-1,0 0 1,0 0-1,0 0 1,0 0 0,0 0-1,0 0 1,0 0 0,-1 0-1,1 0 1,0 0 0,0 0-1,0 0 1,0 0-1,0 0 1,0 0 0,0 0-1,0 0 1,0 0 0,0 0-1,0 0 1,0 0-1,-1 0 1,1 0 0,0 0-1,0 0 1,0 0 0,0 1-1,0-1 1,0 0 0,0 0-1,0 0 1,0 0-1,0 0 1,0 0 0,0 0-1,0 0 1,0 0 0,0 0-1,0 0 1,0 0-1,0 0 1,0 1 0,0-1-1,0 0 1,0 0 0,0 0-1,0 0 1,0 0 0,0 0-1,0 0 1,0 0-1,0 0 1,0 0 0,0 0-1,0 0 1,0 1 0,0-1-1,0 0 1,0 0-1,0 0 27,-10 0-1171,-16-1 62</inkml:trace>
  <inkml:trace contextRef="#ctx0" brushRef="#br0" timeOffset="32491.229">8183 309 296,'-3'-3'343,"-6"-5"736,9 8-1064,0 0 0,-1 0-1,1 0 1,0 0-1,-1 0 1,1 0 0,0 0-1,-1 0 1,1 0 0,0 0-1,-1 0 1,1 0-1,0 1 1,-1-1 0,1 0-1,0 0 1,-1 0-1,1 0 1,0 1 0,0-1-1,-1 0 1,1 0 0,0 1-1,0-1 1,0 0-1,-1 0 1,1 1 0,0-1-1,0 0 1,0 1 0,0-1-1,-1 0 1,1 0-1,0 1 1,0-1 0,0 0-1,0 1 1,0-1-1,0 1-14,-5 13 24,1 1-1,0 0 0,1 0 0,1 0 0,0 0 0,1 8-23,-1-6 42,-3 41 144,0-9 68,2 5-254,-2 67 179,1 53 719,4-120-299,-2 1 0,-3-1 0,-3 6-599,6-47 90,-1-1 0,-2 8-90,4-18 85,3-4-12,2-9-538,0-4 226</inkml:trace>
  <inkml:trace contextRef="#ctx0" brushRef="#br0" timeOffset="33925.933">8515 80 840,'-2'-2'118,"0"0"0,-1 1 0,1-1 0,0 1 0,-1-1 0,1 1 0,0 0 0,-1 0 0,0 0 0,1 0 0,-1 0 0,-2 0-118,-5-2 125,-66-15-89,59 14-26,0 1 1,0 0 0,0 1 0,-1 1 0,-15 1-11,-64 8 10,-85 20-10,90-13 0,63-10-3,-1 1 1,1 2-1,1 0 1,-1 2 0,1 2-1,-9 5 3,19-8-1,2 1-1,-1 1 0,1 0 1,1 2-1,0-1 0,0 2 1,1 0-1,1 0 0,1 1 1,-3 5 1,-3 9-1,1-1 0,-10 26 1,-24 65 2,11-23 61,27-68 10,3-7 32,0 1 1,2 0 0,0 1 0,-1 10-106,4-7 55,1 1 1,1 0 0,2 0-1,0 0 1,2 0 0,1 0-1,1 0 1,4 12-56,-3-24 7,0 0 0,1 0 0,1 0 0,1 0 0,0-1 0,0 0 0,1-1 0,1 1-1,1-2 1,6 8-7,17 15 115,2-1 0,32 23-115,-58-49 36,51 46 353,-35-30-148,1-1 0,2-1 0,0-1-241,-2-5 127,0-2 0,0-2-1,1 0 1,0-1 0,1-2 0,1-1-1,-1-1 1,1-1 0,0-2 0,0-1-1,1-1 1,10-2-127,8-2 297,0-1-1,-1-3 1,1-2-1,-1-2 1,-1-2-1,0-2 1,10-6-297,3-2 56,-1-3 1,-1-3 0,-2-2 0,14-11-57,-32 16 130,-1-2 0,31-31-130,-49 40 23,0-2 0,-1 0 0,-1 0 0,0-2 1,8-17-24,-10 12 14,-1-1 0,-1 0 0,-2 0 0,0-1 0,-2-3-14,3-19 48,-1 0-1,-1-28-47,-8 63 21,0 0 0,-1 1-1,0-1 1,-2 0 0,-2-13-21,2 18 49,-1 1 0,0 0 0,-1-1-1,0 1 1,-1 1 0,0-1 0,0 1 0,-7-9-49,-2 1 121,0 0 1,-1 1-1,-1 1 0,-15-12-121,-76-50 163,57 42-140,-137-110-49,143 109-64,-35-21 90,59 45-54,0 0 1,-1 2 0,0 0-1,0 1 1,-18-4 53,7 6-324,-1 0 0,0 3 0,0 0 0,-10 2 324,-51 1-463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10:54.3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452 236 232,'-3'0'10,"-26"-2"489,27 1-436,0 1-1,0-1 0,0 0 0,0 1 1,0-1-1,0 0 0,0 0 1,1-1-1,-1 1 0,0 0 0,1-1 1,-1 1-1,1-1-62,-2-2 237,0 0 1,1 0-1,-1 0 0,1 0 1,0-1-1,1 1 0,-1-1 1,1 1-1,0-1 0,0-2-237,-5-13 1908,6 19-1737,5 1 138,212 45 526,-58-10 1514,3 8-2349,152 54 1464,53 15-648,155 24-235,439 119 2040,-508-121-1879,-9-2-425,-442-131-320,242 72 132,-194-55-381,0 3 0,-2 1 0,31 20 252,-63-31-933,-14-5 382</inkml:trace>
  <inkml:trace contextRef="#ctx0" brushRef="#br0" timeOffset="923.071">1 94 2417,'23'-1'829,"1"-2"0,0 0 0,7-3-829,21-3 959,5 2 1590,55 2-2549,56 8 1257,-65 0-802,352 1 2317,-222-3-1661,120-12-437,-325 9-675,-25 2-235,6-1 311,-7 0-2882,-2 0 2057</inkml:trace>
  <inkml:trace contextRef="#ctx0" brushRef="#br0" timeOffset="1638.158">105 126 1584,'-19'0'2801,"18"0"-1948,1-1-830,0 1-1,0 0 1,0 0-1,0 0 1,0 0-1,0 0 1,0 0-1,0-1 1,0 1-1,0 0 1,0 0-1,0 0 1,0 0 0,0 0-1,0 0 1,0-1-1,0 1 1,0 0-1,0 0 1,0 0-1,0 0 1,0 0-1,0-1 1,0 1-1,0 0 1,0 0-1,0 0 1,0 0-1,0 0 1,0 0-1,1 0 1,-1-1-1,0 1 1,0 0-1,0 0 1,0 0-1,0 0 1,0 0-1,0 0 1,1 0-1,-1 0 1,0 0-1,0 0 1,0 0 0,0 0-1,0 0 1,0 0-1,1 0 1,-1-1-1,0 1 1,0 0-1,0 0 1,0 1-1,0-1 1,1 0-1,-1 0 1,0 0-1,0 0 1,0 0-23,22-5 668,19-2-668,-20 4 176,-3 1-10,0 0 0,0 1 1,0 2-1,0-1 0,1 2 0,-1 1 1,-1 0-1,1 1 0,0 1 0,-1 0 0,0 1 1,0 1-1,11 7-166,4 4 256,0 1 0,16 14-256,56 47 340,-62-47-214,21 16-1,113 92 308,-110-84 483,33 38-916,-85-79 150,-1 1 0,0 0 0,-1 1 0,4 9-150,8 17 495,4 17-495,-26-57 17,1 2 23,0 0 1,0 1-1,0-1 1,1-1-1,1 2-40,-4-6 17,-1 1-1,1-1 0,0 0 0,0 0 0,1 0 1,-1 0-1,0 0 0,0-1 0,0 1 1,0 0-1,1-1 0,-1 1 0,0 0 0,1-1 1,-1 1-1,1-1 0,-1 0 0,0 0 1,1 1-1,-1-1 0,1 0 0,-1 0 0,1 0 1,-1 0-1,1-1 0,-1 1 0,1 0-16,-1-1-7,-1 1-1,1 0 0,0 0 1,0-1-1,-1 1 0,1 0 0,0-1 1,0 1-1,-1-1 0,1 1 1,0-1-1,-1 1 0,1-1 1,-1 0-1,1 1 0,0-1 1,-1 0-1,0 1 0,1-1 1,-1 0-1,1 0 0,-1 1 0,0-1 1,0 0-1,1 0 0,-1 0 1,0 1-1,0-1 0,0 0 1,0 0-1,0 0 0,0 0 1,0 1-1,0-1 0,0 0 1,0 0-1,-1 0 0,1 0 1,0 1-1,0-1 0,-1 0 0,1 0 8,-2-3-252,0 0-1,0 1 0,0-1 1,0 1-1,0-1 0,-1 1 0,1 0 1,-3-2 252,-8-8-1291,-2 2 600</inkml:trace>
  <inkml:trace contextRef="#ctx0" brushRef="#br0" timeOffset="2204.478">1460 105 1176,'10'-10'581,"15"-16"1187,-23 24-1556,0 0 0,-1 0 0,0 0 0,1 0 0,-1 0 0,0-1 0,0 1 0,0 0 0,0 0 0,-1-1 0,1 1 0,0-2-212,-2 2 74,1 1 0,0 0 0,0-1 0,-1 1 0,1-1 1,0 1-1,-1 0 0,0-1 0,1 1 0,-1 0 0,0 0 0,1 0 0,-1-1 0,0 1 0,0 0 0,0 0 0,0 0 0,0 0 0,0 0 0,0 1 0,-1-1 0,1 0 0,0 0 0,0 1 0,-1-1 0,1 1 0,0-1 0,-1 1 0,0-1-74,-3 0 24,-1-1 0,0 1 0,0 0 0,1 0 0,-1 0 0,-3 1-24,5 0-4,1 0-1,-1 0 1,0 0-1,0 1 0,0-1 1,1 1-1,-1 0 1,0 0-1,1 0 1,-1 1-1,0 0 0,1-1 1,0 1-1,-1 0 1,1 0-1,0 1 0,0-1 1,0 1-1,1-1 1,-1 1-1,1 0 0,-1 0 1,1 0-1,0 0 1,0 1-1,0-1 0,0 1 5,-4 9-3,0 1-1,1 0 1,-1 6 3,1-5 0,-52 198 14,34-119-4,16-67-5,-31 132 24,32-124-5,1 0-1,2 0 0,1 22-23,8 77 220,-6-129-177,-1-7-312,-2-11-671,2-7 485</inkml:trace>
  <inkml:trace contextRef="#ctx0" brushRef="#br0" timeOffset="2992.514">708 284 3873,'1'-7'226,"0"0"-1,1 1 1,0-1 0,0 0 0,0 1 0,1-1-1,0 1 1,0 0 0,1-1 0,-1 2 0,1-1-1,1 0 1,-1 1 0,1 0 0,0 0-226,9-9 2,1 1-1,0 0 1,1 1 0,13-6-2,-7 4 81,0 2 1,2 1-1,-1 0 1,23-5-82,-32 11 73,0 2 1,0 0 0,0 0-1,0 1 1,0 1-1,0 1 1,0 0 0,1 0-1,7 3-73,-19-3-1,0 1 1,0 0-1,0-1 0,0 1 1,0 0-1,0 1 0,0-1 0,-1 1 1,1-1-1,-1 1 0,1 0 1,-1-1-1,2 3 1,-3-3 0,0 0 0,0 0 0,-1 0 0,1 1 1,-1-1-1,1 0 0,-1 0 0,1 0 0,-1 1 0,1-1 1,-1 0-1,0 1 0,0-1 0,0 0 0,0 0 0,0 1 1,0-1-1,0 0 0,0 1 0,0-1 0,-1 0 0,1 1 0,-1-1 1,1 0-1,-1 0 0,1 0 0,-1 1 0,1-1 0,-1 0 1,0 0-1,0 0 0,0 0 0,0 0 0,-7 8 42,0 0-1,0-1 0,-1 0 1,0 0-1,-4 2-41,-54 34 302,45-31-196,-153 92 716,33-21-403,131-78-394,7-4-9,0 0-1,1 1 0,-1-1 0,1 1 0,-1-1 1,-1 3-16,28-16 73,22-14 75,2 3 0,1 1 0,0 3 0,5 0-148,-45 15 47,1 1 0,-1 0 0,1 0-1,-1 1 1,1 0 0,0 0 0,3 1-47,-11 0 3,0 0-1,-1 0 1,1 0 0,0 0-1,0 0 1,0 0 0,0 0-1,-1 0 1,1 1 0,0-1-1,0 0 1,0 1 0,-1-1-1,1 1 1,0-1-1,0 1 1,-1-1 0,1 1-1,-1-1 1,1 1 0,0-1-1,-1 1 1,1 0 0,-1 0-3,0-1 1,1 1 1,-1 0-1,0 0 1,0 0-1,0 0 1,0 0-1,0 0 0,0 0 1,0 0-1,0 0 1,0 0-1,-1 0 1,1 0-1,0 0 1,0 0-1,-1 0 1,0 0-2,-2 6 6,-1-1 1,0 0-1,0 0 1,-1 0-1,0 0-6,-42 45 71,-3-2-71,-12 13 41,52-53-28,7-7-1,1 0 1,0 0-1,0 0 0,0 0 0,0 1 0,0-1 0,0 1 0,1-1 0,-1 1 0,0 2-12,8-6 99,0 0 1,1 1 0,-1-1-1,0 1 1,1 1 0,-1-1-1,1 1-99,36 4-8,-42-5 11,1 1 0,0-1-1,-1 0 1,1 0-1,0 1 1,-1-1 0,1 1-1,-1 0 1,1-1 0,-1 1-1,1 0 1,-1 0 0,1 0-1,-1 0 1,0 0-1,1 0 1,-1 1 0,0-1-1,0 0 1,0 0 0,0 1-1,0-1 1,0 1-1,0-1 1,-1 1 0,1-1-1,0 2-2,0 2 31,-1 0-1,0 0 0,0 0 0,0 0 0,0-1 1,-1 1-1,0 0 0,0 1-30,-3 19 46,4-21-28,0-1-1,1 1 1,-1 0 0,1-1-1,0 4-17,0-5-138,-1-1 0,1 0 0,0 1 0,-1-1 0,1 1 0,0-1 0,0 0 0,0 0-1,0 1 1,0-1 0,1 0 0,-1 0 0,0 0 138,2 0-611</inkml:trace>
  <inkml:trace contextRef="#ctx0" brushRef="#br0" timeOffset="4377.807">5017 1140 2328,'1'-1'218,"1"0"0,-1 0 0,0 0-1,0 0 1,1 0 0,-1 1 0,1-1-1,-1 0 1,1 1 0,-1-1 0,1 1-1,-1 0 1,1-1 0,0 1-218,4-1 494,-4 0-310,0-1 1,0 1-1,0-1 1,0 1 0,-1-1-1,1 1 1,0-1 0,-1 0-1,1 0 1,-1 0-1,0 0 1,0 0 0,1 0-1,-1 0 1,0-1 0,-1 1-1,1 0 1,0-2-185,0 2 99,-1-1 0,1 1 0,0-1-1,0 1 1,1 0 0,-1 0 0,0-1 0,1 1 0,-1 0 0,1 0 0,0 0 0,0 0 0,1 0-99,21-16 481,-18 13-369,0 0 0,0 1 0,0 0 0,0 0 0,1 1 0,0 0 0,0 0 0,5-1-112,21-4 200,0 2-1,0 1 0,1 2 1,-1 2-1,1 0 0,-1 3 1,1 0-1,21 6-199,-45-6 4,-1 0 0,0 0 0,0 1 0,0 0 0,0 1 0,7 4-4,-11-5-9,0 0-1,0 0 1,-1 1-1,1 0 1,-1 0-1,0 0 1,0 0 0,-1 1-1,1-1 1,-1 1-1,0 0 1,0 1 9,0-2-8,-1 1 1,1-1-1,-1 1 1,-1 0 0,1 0-1,-1 0 1,0 0-1,0 0 1,0 0-1,-1 0 1,1 1-1,-1-1 1,-1 0-1,1 0 1,-1 0-1,0 0 1,0 0-1,0 0 1,-1 0-1,0 1 8,-5 8-1,-1 0 0,-1 0 0,-1-1 0,-10 13 1,-48 47-8,27-34-142,-1-1-1,-2-3 1,-19 11 150,-15 5-839,-55 24 839,-43 21-235,160-88 234,1 1 1,0 1-1,-1 0 1,14-8 1,0-1-1,0 1 1,1-1-1,-1 1 1,0 0-1,1 0 1,-1 0-1,2-1 3,-1-1 0,1 1 0,0-1 1,0 1-1,0-1 0,-1 1 1,1-1-1,0 1 0,0-1 0,0 1 1,0-1-1,0 1 0,0-1 0,0 1 1,0-1-1,0 1 0,0-1 1,0 1-1,0-1 0,0 1 0,1-1 1,-1 1-1,0-1 0,0 1 0,0-1 1,1 0-1,-1 1 0,0-1 0,1 1 1,-1-1-1,0 1 0,1-1 1,-1 0-1,0 1 0,1-1 0,-1 0 1,1 0-1,-1 1 0,1-1-3,3 2 45,0 0-1,-1 0 0,1-1 1,0 1-1,0-1 1,1 0-1,-1 0 1,2 0-45,36 2 279,-24-2-184,204 6 772,-11 0-35,170 18 613,-217-15-1078,-162-10-371,5 0-57,0 0 1,0 1-1,0 0 0,0 0 0,0 1 61,-7-2-19,0 0 0,0 0 0,0 0-1,0 0 1,0 0 0,0 0 0,0 0 0,0 0-1,0 0 1,0 0 0,0 0 0,0 0 0,-1 0 0,1 0-1,0 0 1,0 0 0,0 1 0,0-1 0,0 0 0,0 0-1,0 0 1,0 0 0,0 0 0,0 0 0,0 0 0,0 0-1,0 0 1,0 0 0,0 0 0,0 0 0,0 0 0,0 0-1,0 0 1,0 0 0,0 0 0,0 0 0,0 0 0,0 0-1,0 1 1,1-1 0,-1 0 0,0 0 0,0 0 0,0 0-1,0 0 1,0 0 0,0 0 0,0 0 0,0 0 0,0 0-1,0 0 1,0 0 0,0 0 0,0 0 0,0 0-1,0 0 1,0 0 19,-8 2-1028,-13 2-573,-9 0 587</inkml:trace>
  <inkml:trace contextRef="#ctx0" brushRef="#br0" timeOffset="5314.12">6245 762 4217,'-20'-24'711,"-1"1"0,-1 1-1,-1 0 1,-23-15-711,32 27 3,0 0 0,-1 1-1,0 0 1,-1 1 0,1 1-1,-2 1 1,1 0 0,-1 1-1,0 1 1,0 0 0,-11 0-3,-30-1-10,0 3 1,0 2 0,0 3 0,0 2 0,0 3 0,-14 6 9,-5 4-11,1 3 1,2 4 0,0 3-1,-26 15 11,34-9-7,2 3-1,1 2 0,-24 22 8,-167 146-41,223-181 27,2 3 0,-12 14 14,26-24-9,0 0 0,1 1-1,1 1 1,-8 16 9,7-7-10,1 1 0,1 1 0,1-1 0,3 2 0,0-1 0,2 1-1,-2 33 11,7-47 46,2 1 0,0-1-1,0 1 1,2-1 0,1 0 0,0 1-1,2-2 1,0 1 0,1-1-1,0 0 1,2 0 0,6 9-46,5 7 156,1-2 0,2 0 0,1-2 0,2 0 0,1-2 0,1-1 0,1-1 1,2-1-1,0-2 0,12 5-156,4 1 107,1-3 0,1-2 0,2-3 0,0-1 0,1-3 1,0-2-1,8-1-107,69 10 459,1-6 1,1-6 0,0-6 0,62-7-460,-64-5 582,1-5 1,-2-6-1,0-6 1,90-29-583,-179 40 190,0-1 1,-2-2 0,0-2 0,31-18-191,-49 23 79,1-1 0,-2-1-1,0 0 1,0-2 0,-2 0 0,0-1-1,-1 0 1,0-1 0,1-4-79,-3 2 54,-1-1-1,-1-1 1,0 0 0,-2 0-1,-1-1 1,0 0 0,-2 0-1,-1-1 1,0 0 0,-2 0-1,-1 0 1,-1 0 0,-1 0-1,-1-1 1,-1 1 0,-2-10-54,-4-5 72,-1 0 0,-2 0 0,-1 1 0,-3 0-72,-10-22 105,-3 1 1,-6-5-106,-5-3 18,-3 2 1,-3 2 0,-3 1 0,-2 3 0,-2 2 0,-34-26-19,58 58-85,-2 1 1,0 2-1,-1 1 1,-1 1-1,-1 2 0,0 1 1,-9-2 84,-13-1-709,-1 2 0,0 3 0,-2 2 1,-55-5 708,-83-3-1103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17:44.1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6751 444 1336,'-8'-7'327,"-1"1"-1,0 0 1,-1 0-1,1 1 0,-1 0 1,-7-2-327,-9-5 274,-69-43 858,58 33-514,0 2 0,-1 1 0,-13-4-618,-53-10 480,0 4 0,-4 5-480,-43-12 63,-12 1 705,-88-4-768,123 20 190,-43 0 589,-124 4-779,238 13 30,-425 5 30,212 2-48,-178 6-19,1 26-24,142 17 17,261-45 11,-242 58-22,277-64 25,-166 45-1,-105 47 1,-157 91 2,211-86-3,6-3-2,119-49 0,-12 14 3,-1 8-8,4 5-1,-87 77 9,100-70-1,-89 73-5,147-123-1,1 1 0,2 2-1,1 2 1,-18 25 7,39-43-10,1 0 0,1 1 0,0 0 1,2 1-1,0 0 0,1 1 0,2 0 0,0 0 1,1 1-1,1 0 0,1 3 10,1-3-11,1 1 0,1-1 0,1 1 0,1-1 0,1 1 0,1-1 0,1 0 0,2 0 1,0 0-1,7 16 11,37 77-4,25 35 4,-44-94 0,3-2 1,2-1-1,3-2 1,1-2-1,26 22 0,-5-6 15,18 19 198,76 63-213,-111-113 162,2-2-1,0-2 0,50 24-161,-29-22 241,2-3 0,52 15-241,15-5 516,2-7 0,134 16-516,-123-32 559,0-6 0,1-7 0,124-13-559,445-73 1342,-634 70-1091,546-71 85,-465 65-295,124-14 42,202-39 249,-325 39 191,150-51-523,6-31 155,-3-15-117,-133 52-18,-159 66-16,312-133 67,-257 103-41,-1-3 0,73-53-30,-45 17-4,-5-6-1,-3-3 1,-2-7 4,-71 66 16,-1-1-1,-2-1 1,-1-2 0,-2 0-1,13-26-15,21-54 95,1-16-95,-46 99 12,0-1 0,0-7-12,-8 24 11,-1-1-1,0 1 0,-2-1 1,0 0-1,0-12-10,-3 5 32,0 1 0,-2-1 0,-1 1 0,0 0 0,-3-6-32,-16-37 175,-3-3-175,19 49 17,-4-10-10,-1 0-1,-1 2 1,-1 0-1,-2 0 1,0 2-1,-2 0 1,-17-17-7,7 13-3,-2 2 1,0 2 0,-2 1 0,-24-13 2,-43-21 115,-4 5-115,2 4 70,-1 4 0,-2 6 0,-79-19-70,-386-60-1292,485 103 526,-118-19-2444,-13 5 1392</inkml:trace>
  <inkml:trace contextRef="#ctx0" brushRef="#br0" timeOffset="4458.12">4054 2164 1552,'0'0'679,"-2"0"220,134 31 829,-113-28-1545,1-2 0,-1 0 0,15-1-183,-1-1 148,67 0 275,6-1 370,1 6-793,353 40 4769,245 63-4769,-42-7 794,-213-37-600,-402-55-191,724 124 34,-529-80-20,-2 12 1,31 21-18,150 73 15,-206-75-33,-100-39-4,226 87-34,-7 16 41,-297-129 11,-1 1-170,17 4 174,-50-21-124,1-1-1,-1 1 0,1-1 1,-1 0-1,1 0 0,0 0 0,0-1 1,-1 0-1,1 0 0,0 0 1,0 0-1,-1-1 0,1 0 1,4-1 124,-3 0-162,-1-1 1,1 1 0,-1-1 0,3-2 161,-8 5-1</inkml:trace>
  <inkml:trace contextRef="#ctx0" brushRef="#br0" timeOffset="6945.479">4060 2045 2016,'-22'-4'1034,"1"1"0,-1 0-1,1 2 1,-1 1-1,-10 1-1033,26 0 224,10 1 555,13 0-180,17 1-283,0-3-1,0-1 1,23-4-316,40-5 762,334-26 810,137-4-574,-483 33-848,-4 0 47,0-3-1,32-11-196,-88 14 29,-17 4-116,-12 3-340,-27 7 311,-13 4 116,-33 7-62,-238 33-196,-496 69 175,581-97 149,167-21 42,0-3-1,-43-6-107,91 6 92,0-2-1,0 0 0,-9-3-91,46 10-9,1-2 14,41 11 27,-2 2 1,0 3-1,7 5-32,-24-4 54,-2 3 0,0 1 0,33 25-54,-9 0 62,52 50-62,-59-47 104,41 26-104,-66-53 230,1-2-1,1-2 0,35 14-229,-64-30 74,0-1-1,0 0 0,1-1 1,-1 0-1,1-1 0,-1 1 1,1-1-1,0-1 1,-1 0-1,6-1-73,-9 0 21,-1 0 0,0-1-1,0 0 1,0 0 0,0 0 0,-1-1 0,1 1-1,0-1 1,-1 0 0,0 0 0,1 0 0,0-2-21,9-7-7,-11 10-13,1 0 0,-1 0 0,0 0 0,0 0 0,0-1 1,0 1-1,-1 0 0,2-3 20,-3 5-3,0-1-1,0 1 1,0-1 0,0 1-1,0-1 1,0 1 0,0-1 0,0 1-1,0-1 1,0 1 0,0-1-1,-1 1 1,1 0 0,0-1 0,0 1-1,-1-1 1,1 1 0,0-1 3,-1 0 3,0 0 0,1 0 0,-1 0 0,1 0 0,-1 0 0,1-1 0,0 1 0,-1 0 0,1 0 0,0-2-3,2-24-18,3 3-6,2 0-1,6-15 25,25-60-56,-20 53 45,12-34 13,4 2 1,3 2-1,15-18-2,-20 41-91,3 2 0,11-10 91,-43 58-30,-1-1-1,1 1 0,0 0 0,0 1 0,2-2 31,-6 18-391,-3 6 378,-29 138-53,3-11 4,9-41 53,-4 0 0,-14 24 9,27-100 53,-1 0 0,-6 6-53,3-5 74,16-31-86,0 0 1,0 1-1,0-1 0,0 0 0,0 0 0,0 0 0,0 1 0,0-1 0,0 0 0,0 0 0,0 0 0,-1 1 0,1-1 1,0 0-1,0 0 0,0 0 0,0 1 0,-1-1 0,1 0 0,0 0 0,0 0 0,0 0 0,0 0 0,-1 0 0,1 1 1,0-1-1,0 0 0,-1 0 0,1 0 0,0 0 0,0 0 0,0 0 0,-1 0 0,1 0 0,0 0 0,0 0 0,-1 0 1,1 0-1,0 0 0,0 0 0,0 0 0,-1 0 0,1 0 0,0-1 0,0 1 0,0 0 0,-1 0 0,1 0 1,0 0-1,0 0 0,0 0 0,-1-1 0,1 1 12,-6-3-2651,-2 2 1967</inkml:trace>
  <inkml:trace contextRef="#ctx0" brushRef="#br0" timeOffset="7798.663">4399 2283 3609,'-1'0'235,"0"-1"0,0 0 0,-1 0 0,1 0 0,0 0 0,0 0 0,0 0 0,1-1-1,-1 1 1,0 0 0,0 0 0,1-1 0,-1 1 0,0 0 0,1-1 0,0 1 0,-1-2-235,1 2 95,0 0 1,0 0-1,0 0 0,0 0 0,1-1 0,-1 1 0,0 0 1,1 0-1,-1 0 0,1 0 0,-1 0 0,1 0 0,0 0 0,-1 0 1,1 0-1,0 0 0,0 0 0,-1 0 0,1 0 0,0 1 1,0-1-1,1 0-95,11-8 54,0 0 1,1 1 0,0 1-1,1 1 1,-1 0 0,1 0-1,0 2 1,3-1-55,30-6 204,48-3-204,265-23 1699,-356 37-1686,21-1 4,-26 1-18,0 0 0,0 0 1,0 0-1,0 0 1,1 0-1,-1 0 1,0 0-1,0 0 1,0 0-1,0 1 1,0-1-1,1 0 1,-1 0-1,0 0 1,0 0-1,0 0 1,0 0-1,0 0 1,0 0-1,1 0 1,-1 0-1,0 0 1,0 1-1,0-1 1,0 0-1,0 0 0,0 0 1,0 0-1,0 0 1,0 0-1,0 1 1,0-1-1,0 0 1,0 0-1,1 0 1,-1 0-1,0 0 1,0 1-1,0-1 1,0 0-1,0 0 1,0 0-1,-1 0 1,1 0 0,-10 10-40,-161 91-25,114-65 92,-88 54 180,100-65-120,-1-1 1,-15 3-88,51-24 99,18-8 59,75-39-69,168-83-84,-245 123-8,1 1 0,0 0 1,0 1-1,1 0 0,-1 0 1,1 0-1,-1 1 0,1 0 1,-1 1-1,3-1 3,-9 1-1,-1 0 0,0 0 0,1 0-1,-1 0 1,0 0 0,1 0 0,-1 0 0,0 0 0,1 0 0,-1 0-1,0 0 1,1 1 0,-1-1 0,0 0 0,1 0 0,-1 0-1,0 0 1,1 0 0,-1 1 0,0-1 0,0 0 0,1 0 0,-1 0-1,0 1 1,0-1 0,1 0 0,-1 1 0,0-1 0,0 0 0,0 0-1,0 1 1,0-1 0,1 0 0,-1 1 0,0-1 0,0 0-1,0 1 1,0-1 0,0 0 0,0 1 0,0-1 0,0 0 0,0 1-1,0-1 1,0 0 0,0 1 0,0-1 0,0 0 0,0 1-1,-1-1 1,1 0 0,0 1 1,-13 19-22,11-17 21,-15 18 21,-2 0-1,-12 11-19,7-9 29,-111 105 173,135-128-201,0 0 0,0 0 0,0 0 0,0 0 0,0 0 0,0 0 0,0 0 1,0 0-1,0 0 0,0 0 0,1 1 0,-1-1 0,0 0 0,0 0 0,0 0 0,0 0 1,0 0-1,0 0 0,0 0 0,0 0 0,0 0 0,0 0 0,0 0 0,0 0 0,0 0 0,0 1 1,0-1-1,0 0 0,0 0 0,0 0 0,0 0 0,0 0 0,0 0 0,0 0 0,0 0 1,0 0-1,0 0 0,0 0 0,0 1 0,0-1 0,0 0 0,0 0 0,0 0 0,0 0 0,0 0 1,0 0-1,0 0 0,0 0 0,0 0 0,0 0 0,0 0 0,0 0 0,-1 0 0,1 1 0,0-1 1,0 0-1,0 0 0,0 0 0,0 0-1,7-1 53,-7 1-50,1 0 49,2 0-12,79 1-5,-80-1-35,-2 0-1,1 0 1,-1 0 0,0 0-1,0 0 1,1 0 0,-1 0 0,0 0-1,1 0 1,-1 0 0,0 0 0,0 0-1,1 0 1,-1 0 0,0 0 0,0 0-1,1 0 1,-1 0 0,0 0-1,0 0 1,1 1 0,-1-1 0,0 0-1,0 0 1,1 0 0,-1 0 0,0 1-1,0-1 1,0 0 0,1 0 0,-1 1 0,0-1-1,0 1 1,0-1 0,0 0 0,0 1 0,0-1 0,0 1 0,0-1-1,0 1 1,0-1 0,0 1 0,0-1 0,0 0 0,0 1-1,0-1 1,0 1 0,0-1 0,-1 0 0,1 1 0,0-1-1,0 1 1,-2 2 5,1 3-1,1-3 1,-1 1-1,1-1 0,-1 1 1,0-1-1,-1 1 0,1-1 0,-1 1 1,-1 2-5,-1 4 3,3-6-1,-1 0 0,0-1 1,0 1-1,0 0 0,0-1 1,0 0-1,-1 1 0,-1 0-2,3-2-39,0-1 1,0 0-1,0 0 0,-1 0 1,1 0-1,0 0 0,-1-1 0,1 1 1,-1 0-1,1-1 0,-1 1 1,1-1-1,-1 1 0,-1-1 39,-24 2-1922,24-2 1728,-24 0-722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19:26.2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4974 1354 152,'-11'-1'4092,"-2"-1"-3618,12 2-256,1 0-2,0 0-19,0 0-54,0 0-47,0 0-64,0 0-35,0 0 1,0 0 36,0 0 82,0 0 86,0 0 103,3 0 427,26-1-208,0-1-1,4-3-523,2-2 531,0-1 0,6-4-531,22-6 581,399-105 619,-362 92-1053,296-95 700,-75 1-269,-5 1-193,336-74-140,-390 122-124,-181 52-2,475-149 515,-257 71 25,-131 43-215,-91 36-68,-75 23-493,-4 0 669,-4 0-347,1 0-4519,3 0 2837</inkml:trace>
  <inkml:trace contextRef="#ctx0" brushRef="#br0" timeOffset="3533.161">5230 914 512,'0'-36'6642,"0"36"-6470,-1-1 36,-5 5-198,-29 29-29,-22 27 19,50-53-3,-85 84-15,13-14 12,67-65 5,-18 19-7,-1-1-1,-23 16 9,-32 16-45,24-18-23,-12 14 68,-26 20-305,100-78 303,-1 0 1,1 0 0,0 0 0,0 1 0,0-1 0,-1 0-1,1 0 1,0 0 0,0 0 0,0 0 0,-1 0 0,1 1-1,0-1 1,0 0 0,0 0 0,0 0 0,0 0 0,0 1 0,-1-1-1,1 0 1,0 0 0,0 1 0,0-1 0,0 0 0,0 0-1,0 0 1,0 1 0,0-1 0,0 0 0,0 0 0,0 0-1,0 1 1,0-1 0,0 0 0,0 0 0,0 1 0,0-1 0,0 0-1,0 0 1,0 0 0,1 1 0,-1-1 0,0 0 0,0 0-1,0 0 1,0 1 0,0-1 0,1 0 0,-1 0 0,0 0-1,0 0 1,0 0 1,1 1 32,0-1 0,0 0 0,0 1 0,0-1 0,0 0 0,0 0 0,0 0 0,0 0 0,-1 0-1,1 0 1,0 0 0,0 0 0,0-1-32,23-4 292,-1-1-1,1-2 1,12-5-292,-25 8 80,13-3 73,1 1-1,-1 1 1,1 1 0,0 1-1,0 1 1,4 1-153,18 1 297,0 2 0,42 7-297,40 13 618,0 5 0,78 29-618,-152-37 281,-48-12-30,-5-3-75,-1-2-28,-1-1-29,0 0-34,-14-11 461,8 7-549,1-1 0,0 0 1,0 0-1,0 0 0,1 0 1,-4-6 2,-24-31-8,30 39 7,0-1 0,-1 0-1,2 0 1,-1-1 0,0 1 0,1 0 0,-1-3 1,-1-5 1,-18-50 92,-3 0 1,-8-10-94,24 55 36,-84-160 649,71 141-269,-2 2-1,-1 0 1,-24-24-416,36 45 139,8 10-112,1 1 1,0-1-1,1 0 1,-1 0-1,0-1 1,1 1-1,0 0 1,-2-4-28,4 6-75,0 1-86,0 0-210,2 0 50,1 1 0,-1-1 0,0 0 0,0 0 0,1 1 0,-1 0-1,0-1 1,0 1 0,0 0 0,0 0 0,0 0 0,0 0 0,1 1 321,56 37-1143</inkml:trace>
  <inkml:trace contextRef="#ctx0" brushRef="#br0" timeOffset="4635.567">4888 1254 1160,'25'-12'803,"-19"9"147,-9 3-644,-8 4 673,-18 36 375,2-8-921,27-31-395,-1-1 0,1 1 0,-1 0-1,1-1 1,-1 1 0,0 0 0,0-1 0,1 1-1,-1-1 1,0 1 0,0-1 0,1 1 0,-1-1-1,0 1 1,0-1 0,0 0 0,0 1 0,0-1-1,0 0 1,1 0 0,-2 0-38,2 0 31,0-1 1,0 1-1,-1-1 1,1 1-1,0 0 1,0-1-1,0 1 1,0-1-1,0 1 0,0-1 1,0 1-1,0-1 1,0 1-1,1-1 1,-1 1-1,0 0 1,0-1-1,0 1 0,0-1 1,1 1-1,-1 0 1,0-1-1,0 1 1,1-1-1,-1 1 1,0 0-1,0-1 1,1 1-1,-1 0-31,50-72 315,-10 16-244,15-15-71,-42 55 3,1 0 0,1 1 1,1 1-1,0 1 0,1 0 0,6-3-3,-20 14 12,0 0-1,0 0 0,0 1 0,0-1 0,1 1 1,-1 0-1,0-1 0,0 1 0,1 1 0,0-1-11,-3 1 10,-1 0-1,1 0 1,-1 1-1,1-1 1,-1 0-1,1 1 1,-1-1-1,1 0 0,-1 1 1,1-1-1,-1 1 1,0-1-1,1 1 1,-1-1-1,1 1 1,-1-1-1,0 1 1,0-1-1,1 1 0,-1-1 1,0 1-1,0-1 1,0 1-1,0 0 1,0-1-1,1 1 1,-1-1-1,0 1 1,0-1-1,0 1 0,-1 0 1,1-1-1,0 1 1,0 0-10,0-1 8,0 9 44,-1 0 0,0 0 1,-1 0-1,0 0 0,0 0 1,-1 0-1,0-1 0,-1 3-52,-11 22 114,-8 13-114,23-46 0,-25 41 165,-1 0 0,-15 15-165,3-5 475,23-27-81,13-19-230,8-10-9,5-3-34,20-12-84,-5-2-22,-11 9-1,0 1 0,1 0 1,8-3-15,-21 13 3,3-2 1,0 0 1,0 0-1,0 1 0,1 0 1,0 0-1,0 1 1,0 0-1,4-1-4,-11 3 0,0 0 0,1 0 0,-1 0 0,0 0 0,1 0 0,-1 0 0,0 0 0,0 0 0,1 0 0,-1 0 0,0 0 0,1 1 0,-1-1 0,0 0 0,0 0 0,1 0 0,-1 0 0,0 1 0,0-1 0,1 0 0,-1 0 0,0 0 0,0 1 0,0-1 0,0 0 0,1 0 0,-1 1 0,0-1 0,0 0 0,0 0 0,0 1 0,0-1 0,0 0 0,0 1 0,0-1 0,0 0 0,0 0 0,0 1 0,0-1 0,0 0 0,0 1 0,0-1 0,0 0 0,0 1 0,0-1 0,0 0 0,0 0 0,0 1 0,-6 15 27,6-14-16,-5 8 125,0-1 0,0 1 0,-1-1 0,0 0 1,-7 8-137,-11 9 935,-4 3-935,19-21 89,5 0-66,4-8-23,0 0 0,0 0 0,1 1 0,-1-1 0,0 0 0,1 0 0,-1 0 0,0 1 0,0-1 0,1 0 0,-1 0 0,0 0 0,1 0 0,-1 0-1,1 0 1,-1 0 0,0 0 0,1 0 0,-1 0 0,0 0 0,1 0 0,-1 0 0,0 0 0,1 0 0,-1 0 0,0 0 0,1 0 0,-1 0 0,0 0 0,1-1 0,48-7 196,4-4-196,-38 8 58,3-1 64,16-2 245,-34 7-366,1-1 0,-1 1 0,1 0 0,-1 0 0,0 0 0,1 0 0,-1 0 0,1 0 0,-1 0 0,0 1 0,1-1 0,-1 0 0,1 0 0,-1 0 0,0 0 0,1 0 1,-1 1-1,0-1 0,1 0 0,-1 0 0,0 0 0,1 1 0,-1-1 0,0 0 0,0 1 0,1-1 0,-1 0 0,0 1 0,1-1-1,-1 1-65</inkml:trace>
  <inkml:trace contextRef="#ctx0" brushRef="#br0" timeOffset="9472.269">4556 800 456,'-2'0'310,"1"0"0,-1 0 0,1 0 1,-1-1-1,1 1 0,-1 0 0,1-1 0,-1 1 0,1-1 0,-1 1 0,1-1 1,0 1-1,-1-1 0,1 0 0,0 0 0,-1 0 0,1 0 0,0 0 1,0 0-1,0 0 0,0 0 0,-1-2-310,-10-4 1191,11 6-1142,0 1 0,-1-1 0,1 0 0,0 1 0,-1-1 0,1 0 0,0 0 0,0 0 1,0 0-1,-1-1-49,-14-18 217,5 6-178,0 1-1,-1 1 1,0 0 0,-2 0-39,-3-2 381,0 2 1,-10-6-382,-10-7 784,30 19-620,-5-2 96,1-1-1,0-1 1,-5-5-260,-33-31 1182,-43-31-1182,35 30 343,-33-25 277,69 57-470,-1 0 0,-1 2 0,-9-3-150,-81-32 737,-57-13-737,29 11 111,99 35-109,-1 2 0,-1 2 0,0 1-1,-1 3 1,-30-1-2,-133-15 2,88 8-26,61 12 11,0 2 1,-59 7 12,88-4-2,-39 5-24,-48 12 26,40-6-21,-16-1 21,38-8-1,2 0-15,-50 10 16,93-12-3,-57 11-51,-10 7 54,-128 34-154,15-5-42,125-30 76,-54 26 120,46-11-363,2 3 1,-66 45 362,-67 41 2,167-102 1,-30 21-20,-20 20 17,42-30 1,-3 2-2,-97 72-11,108-78 5,19-14 8,0 0 0,1 1 0,-12 13-1,8-5-4,2 1 0,0 0 1,2 1-1,-4 9 4,-19 41-4,3 2 0,-12 42 4,46-109-3,0 0 0,0 1 1,1-1-1,1 0 0,0 1 0,0-1 1,1 1-1,0-1 0,1 1 0,1 0 0,-1-1 1,3 5 2,1 4-1,1-1-1,1 0 1,1 0 0,1 0 0,0-1 0,4 5 1,-8-15 3,0-1 0,1 1-1,-1-1 1,1 0 0,0 0 0,1 0-1,0-1 1,6 4-3,6 3 25,1-1 0,16 6-25,-8-2 27,-21-10-6,1-1 0,0 0-1,7 3-20,27 10 216,21 12-216,-14 2 31,-49-30-22,0-1 5,10 4 7,-7-2-17,17 7 17,0-1 0,5 0-21,2 1 21,-21-7-18,1 0 1,-1-1-1,1 1 1,5-1-4,24 5 4,-2 0 4,8 0-8,34 6 11,-25-3-7,6 2 4,-33-5 7,25 1-15,-18-2 31,0 1 0,8 3-31,-10-2 53,1-1 1,20 2-54,38-5 37,-53-3-36,0 2 0,0 2-1,0 0 1,-1 3-1,84 25 0,-54-13 9,1-3-1,36 3-8,114-3 17,-21-2-11,-187-13-6,125 13 40,67-4-40,-13-14 51,73 1-46,-78 4 355,7-8-360,44-2 170,4 10-170,4-6 346,-210 3-335,58-6 87,84-18-98,0-2 39,-102 19-7,-1-4 0,-1-2 0,25-12-32,-49 14 10,-18 6 1,-1-1 0,0-2-1,0 0 1,0-2 0,1-1-11,0-3 18,-13 9 1,0-2 0,-1 1 0,1-2-19,-12 9 24,0 1 1,-1-1-1,1 0 0,0 0 0,0 0 1,-1 0-1,1 0 0,0 0 0,-1 0 1,1 0-1,-1-1 0,1 1 0,-1 0 1,0 0-1,1 0 0,-1-1-24,0 2 104,0 0-44,-3-2-28,3 2-2742,0 0 1881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2:58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39 1648,'0'-6'972,"0"5"-782,0 0-1,0 0 1,0 0-1,0 1 1,-1-1-1,1 0 0,0 0 1,0 0-1,-1 0 1,1 0-1,0 1 1,-1-1-1,1 0 1,-1 0-1,1 0 1,-1 1-1,0-1 1,1 0-190,0 1 186,0 2 36,-3 64 2110,7 65-2332,0-115 460,-4-15 100,-3-8-333,-7-14-242,8 18 8,0 0 0,1 0-1,-1 0 1,1 0 0,0 0-1,0 0 1,0 0 0,0 0-1,1-1 1,-1-2 7,-3-27-5,-1 0-1,-4-14 6,9 46-2,-1 1-1,1-1 0,0 1 1,0-1-1,0 1 0,0 0 1,0-1-1,0 1 0,0-1 1,0 1-1,0-1 0,1 1 0,-1-1 1,0 1-1,0-1 0,0 1 1,0-1-1,1 1 0,-1 0 1,0-1-1,1 1 0,-1-1 1,0 1-1,0 0 0,1-1 1,0 1 2,0-1-6,0 0 1,0 1 0,1-1 0,-1 0 0,0 1 0,1-1 0,-1 1 0,0 0 0,1-1 0,-1 1 5,7-1-7,0 1 1,0 0-1,5 0 7,-8 0 14,23 1 3,45 0 64,11-3-81,145-4 250,-35 2-102,-128 0 313,61-13-461,-120 16 27,-4 0-16,0 0 1,0 1-1,-1-1 1,1 1-1,0-1 1,0 1-1,0 0 1,0 0-1,-1 1 1,1-1-1,0 0 1,0 1-1,0 0 1,-1 0-1,1-1 1,0 2-12,-6-2 555,-10 0-230,13 0-326,-1 0-1,1 0 1,-1 0 0,1 0-1,0 1 1,-1-1 0,1 0-1,-1 0 1,1 0 0,-1 0-1,1 1 1,-1-1 0,1 0-1,0 0 1,-1 1 0,1-1 0,-1 0-1,1 1 1,0-1 0,-1 0-1,1 1 1,0-1 1,-1 3 1,0 0 0,-1 0 0,1 0-1,-1 0 1,1 0 0,-2 1-1,2-3 3,0 1 0,0 0 1,0 0-1,0 0 0,0 0 0,0 0 0,1 0 0,-1 0 0,0 0 1,1 0-1,0 0 0,0 0 0,-1 0 0,1 2-3,0 10 75,1 1-1,1 12-74,-1-21 46,0 0 1,1-1-1,-1 1 0,1 0 0,0 0 1,1-1-1,0 1 0,0 0-46,-2-4-223,0-1 1043,-2-1-845,0-2-2741,0 1 1534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3:00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1344,'3'-8'3754,"-3"8"-2456,4 16 324,-2-5-1541,0 0 0,0 0 0,-1 0 0,0 0 0,-1 0 0,-1 9-81,1-18-11,1 15 266,-1-16-244,0-1 0,1 0 1,-1 1-1,0-1 1,0 0-1,1 1 0,-1-1 1,0 0-1,1 0 1,-1 1-1,0-1 0,1 0 1,-1 0-1,0 0 1,1 1-1,-1-1 1,1 0-1,-1 0 0,0 0 1,1 0-1,-1 0 1,0 0-1,1 0 0,-1 0 1,1 0-1,-1 0 1,0 0-1,1 0 0,-1 0 1,1 0-1,-1 0 1,0 0-1,1-1 0,-1 1 1,0 0-1,1 0 1,-1 0-1,1-1 0,-1 1 1,0 0-1,1-1-11,6-2 26,1 0 0,0 1 0,0 0 0,0 0 0,0 1 0,0-1 0,5 1-26,17 1-47,14 1 47,-1 0 19,171-9 246,-95 2 362,78 7-627,-149 0 360,-32-1-253,1 0 0,-1 1 0,1 1 0,14 4-107,-30-6 3,0 0 0,-1 0 0,1 0 0,0 0 0,0 1 1,0-1-1,-1 0 0,1 1 0,0-1 0,-1 1 0,1-1 0,0 1 0,-1-1 0,1 1 0,-1-1 0,1 1 1,-1-1-1,1 1 0,-1 0 0,1-1 0,-1 1 0,1 0-3,-1-1 31,0 0 10,0 0 15,-1 0-20,0-1 1,0 1-1,0-1 0,0 0 0,0 1 1,1-1-1,-1 0 0,0 0 0,0 1 0,1-1 1,-1 0-1,1 0 0,-1 0 0,1 0 1,-1 0-1,1 0-36,-5-7 119,-15-27 396,9 15 392,-1 1-1,-5-6-906,15 24-42,3 2-3291,0 3 2270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3:16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0 143 1408,'3'-12'256,"-2"4"565,0 1 1,1 0 0,0 0-1,0 1 1,1-3-822,-1 18 298,-1-1 0,0 1 0,0 3-298,0-7 91,0 3 39,0 1 0,1-1 0,1 4-130,3 17 827,-6-24 188,-3-7-763,-2-8-927,1-18 533,1 1 0,2-9 142,0 35-2,2-1 0,-1 1 0,0 0 0,0-1-1,0 1 1,1 0 0,-1-1 0,1 1 0,-1 0 0,1-1 0,-1 1 0,1 0 0,0 0 0,-1 0 0,1-1 0,0 1 0,0 0 0,0 0 0,0 0 0,0 0-1,0 1 1,0-1 0,1 0 0,-1 0 0,0 1 0,0-1 0,1 0 0,-1 1 0,0-1 0,1 1 0,-1 0 0,0-1 0,2 1 2,4-1-10,-1 0 0,1 1 0,0-1 0,0 1 0,0 1 0,1-1 10,46 3 23,0-4 1,1-1 0,10-4-24,48-3 47,86-2 4,-180 9-10,0-1-1,-1-1 0,0-1 1,16-5-41,-19 5 55,-8 3-37,-4 1 37,0 0 0,-1 0 0,1 0 0,0 1-1,0-1 1,-1 1 0,1 0 0,0 0 0,0 0 0,0 0 0,1 0-55,-3 1 52,1-1 0,0 1 0,-1-1 0,1 1 0,-1 0 0,0 0 0,1 0-1,-1 0 1,1 0 0,-1 0 0,0 0 0,0 0 0,0 0 0,0 1 0,0-1 0,0 0 0,0 1 0,0-1 0,0 2-52,13 28-18,-13-27 59,2 6 27,0 0 0,-1 0 0,0 0 0,0 9-68,2 12 305,-3-27-233,1 6 333,0-1 0,-1 1 0,0 4-405,-1-14 121,0 0 14,0 0-19,0 0-143,0 0-306,0 0-670,1 2-399,2 3 569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6T12:23:18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27 824,'26'-27'6172,"-26"27"-6101,0 0 6,2 3-51,0 0 0,0 0 1,0 1-1,-1-1 0,1 0 0,-1 1 0,0-1 0,1 3-26,0-1 23,-2-3 12,1-1 0,0 0 0,-1 1-1,0-1 1,1 1 0,-1-1 0,0 1-1,0-1 1,0 1 0,0 0 0,0-1 0,0 1-1,0-1 1,0 1 0,0-1 0,-1 1-1,1-1 1,-1 1 0,1-1 0,-1 0-1,0 1 1,1-1 0,-1 0 0,0 1 0,0-1-1,0 0 1,0 0-35,-5 0 991,12-1-1110,23 3 104,10 2 53,28-1-38,16-6 43,-16 1-13,27 4-30,-1-1 21,1 0 15,-77-1-16,1 2-1,-1 0 1,0 0-1,5 3-19,-19-5 15,0 0-1,1 0 1,-1 0-1,0-1 1,0 1-1,1-1 1,-1 0-1,0 0 1,1 0-1,1-1-14,0-11 216,-5 3 313,-1 0-1,0 0 0,-1-3-528,0 1 1213,1 10-1142,1 1-99,0 0 0,0 0 0,0 0-1,0-1 1,0 1 0,0 0 0,0 0-1,0 0 1,0 0 0,0 0 0,0-1 0,0 1-1,0 0 1,0 0 0,0 0 0,0 0-1,0-1 1,0 1 0,0 0 0,0 0-1,0 0 1,0 0 0,0 0 0,0 0-1,1-1 1,-1 1 0,0 0 0,0 0 0,0 0-1,0 0 1,0 0 0,0 0 0,0 0-1,1-1 1,-1 1 0,0 0 0,0 0-1,0 0 1,0 0 0,0 0 0,1 0-1,-1 0 29,8-1-548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C765-3F50-0F46-AD21-C3D9DE7B9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E3D96-CCB3-0345-99B0-C7A74CCB9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17C3B-E366-4C4A-B13E-95C24BA6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DDE26-5FEA-3F40-8C69-932DEB4BE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E95A5-7359-7644-936D-E09C9B54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6CE2-E84F-2949-8287-7D3DDFF1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08BD9-9CF0-4248-9834-C315FE85B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9F742-1A84-764C-A252-9D88A16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C933E-4AB6-344B-893E-8EDCBA65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7BDAC-728C-3B48-AF77-C1DF0BCA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9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E8A02B-77FA-9E42-9AC7-6A9780D7E9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67A08-721C-D94A-B78F-B62E6465D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F8D5A-DA6C-FF48-A486-36B290AE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D340D-D12B-DB44-88D4-050FFC31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61B06-7CAE-2B48-BA7D-E91BC3E4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12FB3-E48D-9F47-B0D4-E1CFDADF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E76B4-09FE-794A-B5C7-96C3C443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0328-C53D-EA46-B5F0-5F9F7161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09CD4-E300-8E43-896B-B5BD11B6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765D5-BE71-514B-9EFF-D52E3C9C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B725-AA8C-3249-AFDE-16E9B48A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05847-24F8-4249-ADFD-15185FF73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3E12B-626C-CF41-AF00-65B99D3C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D49D9-6A88-A249-883B-7DDBF1AE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D8E9E-F1E8-A04E-8FDB-589424D1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0E19-B7B7-4546-A07E-F0B30D5D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F59D-904F-FB49-88D9-A7627AA02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0426F-DC77-4F4D-A7EA-EAE25E9E6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AE866-96D8-C242-8F29-A6A94AE3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DAB52-0862-5646-9F49-852D45E11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D4A0C-A9A5-8143-8183-43B359D9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0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C3E3-4B40-7D46-AF5B-87404E68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760FB-41E3-D045-B159-B1171427C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F3C33-E362-5740-BD17-8C969F527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BC1A7-973A-FC46-AABB-BB30FC16F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48801-2A26-544D-AB09-397838FCB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CBBD8D-4504-784E-BE57-488C5143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11C0E8-DEE5-3A49-8B60-8756D3BDE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6409F-4783-DE40-A3DE-A723BB55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0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29EE-76C5-364C-92FD-C9B36EC2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E09AA-F124-624F-AF9F-7B410A95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7FA78-2FCE-E546-AB79-782FD628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A8DE1-B31F-3842-9425-425A44206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2C002-DB1D-1C48-8108-2F60D926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3BB9A-A7B1-514C-92DB-2A3F32A1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25B84-25CD-0D4C-8677-196F7CAA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3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14F35-3F08-3F49-9F09-E0A61C8F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50FB-EA5B-B74A-9258-6F2507D54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DD7AF-AF00-4B48-8A0F-3580E3C4A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D9F06-1521-804E-9FC7-E26D2913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B831A-CF28-E446-9DCC-53225267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20BF9-74A7-0D41-9ED7-8D399779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3ABB-DCEB-5F44-8BD6-C7EA9CD5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6B026-1320-154A-B2B0-1AF5AEC32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2C5A6-4A24-414C-A8B9-6EB45AAB6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F65D6-1CB6-864E-A796-4F4431CF1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B4BFE-581D-8346-BA44-DCBE8F5A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B5656-4B03-4B42-948E-C21AB0F7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3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78B25-B398-3441-ADE0-1C75395A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7231C-5442-4C4E-9453-44AFC536A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50A64-1BB1-AE4F-A4AB-BE7EC2C83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7D54A-CB5E-1241-9764-3CC53707B71F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AB73F-92A1-2041-B692-B986DCFAF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396B5-70F2-AE4C-A159-AA8D3683E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552A5-6E28-7C47-8EFE-4411E8470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2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customXml" Target="../ink/ink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oot.cern.ch/build-prerequisit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customXml" Target="../ink/ink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11.xml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customXml" Target="../ink/ink9.xml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207CC6-EAA1-4BFF-A48A-DECAD8972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B234A3DD-923D-4166-8B19-7DD58990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F6ACA5AC-3C5D-4994-B40F-FC8349E4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B71A8-2F4C-4D14-A6AA-C7DF693F3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1" y="2600324"/>
            <a:ext cx="6405753" cy="3277961"/>
          </a:xfrm>
        </p:spPr>
        <p:txBody>
          <a:bodyPr anchor="t">
            <a:normAutofit/>
          </a:bodyPr>
          <a:lstStyle/>
          <a:p>
            <a:pPr algn="l"/>
            <a:r>
              <a:rPr lang="it-IT" sz="5400" dirty="0"/>
              <a:t>How to </a:t>
            </a:r>
            <a:r>
              <a:rPr lang="en-US" sz="5400" dirty="0"/>
              <a:t>install</a:t>
            </a:r>
            <a:r>
              <a:rPr lang="it-IT" sz="5400" dirty="0"/>
              <a:t> </a:t>
            </a:r>
            <a:br>
              <a:rPr lang="it-IT" sz="5400" dirty="0"/>
            </a:br>
            <a:r>
              <a:rPr lang="it-IT" sz="5400" dirty="0"/>
              <a:t>CERN ROOT</a:t>
            </a:r>
            <a:br>
              <a:rPr lang="it-IT" sz="5400" dirty="0"/>
            </a:br>
            <a:r>
              <a:rPr lang="it-IT" sz="5400" dirty="0"/>
              <a:t>on Mac OS X </a:t>
            </a:r>
            <a:br>
              <a:rPr lang="it-IT" sz="5400" dirty="0"/>
            </a:br>
            <a:endParaRPr lang="it-IT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D3E6D-3F10-45E4-95C6-740671D32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 fontScale="85000" lnSpcReduction="20000"/>
          </a:bodyPr>
          <a:lstStyle/>
          <a:p>
            <a:pPr algn="l"/>
            <a:r>
              <a:rPr lang="it-IT" sz="2000" dirty="0"/>
              <a:t>Fabrizio Coccetti</a:t>
            </a:r>
          </a:p>
          <a:p>
            <a:pPr algn="l"/>
            <a:r>
              <a:rPr lang="it-IT" sz="2000" dirty="0"/>
              <a:t>Museo Storico della Fisica e Centro Studi e Ricerche ‘Enrico Fermi’</a:t>
            </a:r>
          </a:p>
          <a:p>
            <a:pPr algn="l"/>
            <a:r>
              <a:rPr lang="it-IT" sz="2000" dirty="0" err="1"/>
              <a:t>Oct</a:t>
            </a:r>
            <a:r>
              <a:rPr lang="it-IT" sz="2000" dirty="0"/>
              <a:t> 16, 2019</a:t>
            </a:r>
          </a:p>
          <a:p>
            <a:pPr algn="l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98697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5D6630-9473-4E2C-B6E2-B177AD5A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If you have </a:t>
            </a:r>
            <a:r>
              <a:rPr lang="en-US" sz="4800" dirty="0" err="1">
                <a:solidFill>
                  <a:srgbClr val="FFFFFF"/>
                </a:solidFill>
              </a:rPr>
              <a:t>linux</a:t>
            </a:r>
            <a:r>
              <a:rPr lang="en-US" sz="4800" dirty="0">
                <a:solidFill>
                  <a:srgbClr val="FFFFFF"/>
                </a:solidFill>
              </a:rPr>
              <a:t>, you can compile from source distribution,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or you can download your own binaries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D136A-1DE5-064A-A664-4B220479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175" y="32994"/>
            <a:ext cx="7338068" cy="62923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EB43A25-A378-45BC-9BAB-18B09E42AFFF}"/>
                  </a:ext>
                </a:extLst>
              </p14:cNvPr>
              <p14:cNvContentPartPr/>
              <p14:nvPr/>
            </p14:nvContentPartPr>
            <p14:xfrm>
              <a:off x="6544332" y="1923755"/>
              <a:ext cx="4349880" cy="1209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EB43A25-A378-45BC-9BAB-18B09E42AF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5692" y="1915112"/>
                <a:ext cx="4367520" cy="1227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25CB3FA-37EB-4B29-8441-8F23261D8843}"/>
                  </a:ext>
                </a:extLst>
              </p14:cNvPr>
              <p14:cNvContentPartPr/>
              <p14:nvPr/>
            </p14:nvContentPartPr>
            <p14:xfrm>
              <a:off x="4867812" y="3225515"/>
              <a:ext cx="5548680" cy="14745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25CB3FA-37EB-4B29-8441-8F23261D88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8812" y="3216875"/>
                <a:ext cx="5566320" cy="149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43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3070D-0C45-4A12-9391-F57E647A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63" y="742951"/>
            <a:ext cx="3695307" cy="49625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After you downloaded the “.dmg” file on Mac, just double click on it to see this window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2C58D-A0E8-3045-B2CC-94C3D7F20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393181"/>
            <a:ext cx="6553545" cy="40795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B855A4-D980-4D7B-A59E-3A6846072981}"/>
                  </a:ext>
                </a:extLst>
              </p14:cNvPr>
              <p14:cNvContentPartPr/>
              <p14:nvPr/>
            </p14:nvContentPartPr>
            <p14:xfrm>
              <a:off x="3436991" y="4228115"/>
              <a:ext cx="3176101" cy="2251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B855A4-D980-4D7B-A59E-3A68460729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0997" y="4192469"/>
                <a:ext cx="3247729" cy="23234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54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B64D74-F143-4C98-8161-6AB96B72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742951"/>
            <a:ext cx="4110087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Do not double click on the “.pkg” file.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Instead, right click on it and choose open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250A64-6A84-7747-9028-DA1B04C50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623139"/>
            <a:ext cx="6553545" cy="56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D2B57-C766-4798-A90D-CED9D3C2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Choose “open” to authorize root.cern.ch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5A152-C0C2-EA44-8B61-AF44E7970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065504"/>
            <a:ext cx="6553545" cy="47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4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88481-C4B7-5743-A3EB-F03B9FA0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0"/>
            <a:ext cx="1046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9106B3-B23D-4767-9658-567BDFFA804D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8863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BDE47C-9374-A247-9B37-0432089E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0"/>
            <a:ext cx="1046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9693A-4431-4918-9C36-3D7A6846A421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1648219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47933-A930-E144-B44C-4820F725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0"/>
            <a:ext cx="1046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21754-DB40-4A6A-A20C-CC0462974512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253017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DA18F7-E958-554B-8AB0-32B2BB28B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0"/>
            <a:ext cx="1046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FA9239-E2BC-4A02-8ADA-7C608A3DD9F2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229047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C27C8-73D8-A34B-8A27-FC153771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0"/>
            <a:ext cx="1046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9CF96-EB95-458C-BF57-DA5DE4EA85D5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1947875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F9F6BF-5F33-0B47-9D96-66A5799A2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0"/>
            <a:ext cx="1046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496C6-EB23-428F-B189-53F75B7D0C31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175704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EB1C2-B082-4F99-AF0C-9CC3F098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EA137-BC7D-441C-AFC0-5F576E9E7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54" y="2638043"/>
            <a:ext cx="5122940" cy="3415623"/>
          </a:xfrm>
        </p:spPr>
        <p:txBody>
          <a:bodyPr>
            <a:normAutofit/>
          </a:bodyPr>
          <a:lstStyle/>
          <a:p>
            <a:r>
              <a:rPr lang="en-US" sz="2000" dirty="0"/>
              <a:t>Prerequisites are mandatory if you plan to install CERN-ROOT</a:t>
            </a:r>
          </a:p>
          <a:p>
            <a:r>
              <a:rPr lang="en-US" sz="2000" dirty="0"/>
              <a:t>Please check the webpage:</a:t>
            </a:r>
          </a:p>
          <a:p>
            <a:pPr marL="0" indent="0">
              <a:buNone/>
            </a:pPr>
            <a:r>
              <a:rPr lang="it-IT" sz="2000" b="1" dirty="0">
                <a:hlinkClick r:id="rId2"/>
              </a:rPr>
              <a:t>https://root.cern.ch/build-prerequisites</a:t>
            </a:r>
            <a:endParaRPr lang="it-IT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E0A023F-E5A0-424D-8C6F-74A8194CA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63" y="1152984"/>
            <a:ext cx="6250769" cy="43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26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7AF4D-D3C0-C84D-9E4E-4448760D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89" y="0"/>
            <a:ext cx="99382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E5C06-AE50-4A65-BC62-28D1C033CAAA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405000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692158-66F3-AE4F-B069-9287B87E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95" y="0"/>
            <a:ext cx="914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9EB29-C1F3-423C-960A-43AA5B5F39CE}"/>
              </a:ext>
            </a:extLst>
          </p:cNvPr>
          <p:cNvSpPr txBox="1"/>
          <p:nvPr/>
        </p:nvSpPr>
        <p:spPr>
          <a:xfrm>
            <a:off x="84842" y="1536569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2939417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4EA21-D1B8-6A48-975E-68BF4C277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308"/>
            <a:ext cx="12192000" cy="5213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3FFCAD-72C3-48BA-9444-34402499DD3E}"/>
              </a:ext>
            </a:extLst>
          </p:cNvPr>
          <p:cNvSpPr txBox="1"/>
          <p:nvPr/>
        </p:nvSpPr>
        <p:spPr>
          <a:xfrm>
            <a:off x="84842" y="254523"/>
            <a:ext cx="37312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Installing ROOT on Mac OS X</a:t>
            </a:r>
          </a:p>
        </p:txBody>
      </p:sp>
    </p:spTree>
    <p:extLst>
      <p:ext uri="{BB962C8B-B14F-4D97-AF65-F5344CB8AC3E}">
        <p14:creationId xmlns:p14="http://schemas.microsoft.com/office/powerpoint/2010/main" val="316425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9A3D5-4DAF-494A-B840-D9337359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particular, for Mac OS 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421C44-C6ED-3148-BEDC-A692235AD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360412"/>
            <a:ext cx="6553545" cy="41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CE514-0EBA-4442-B345-29E03A63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Search for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xcode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the App Store and press INSTALL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129FCD-4917-4242-A865-3A39B3BF3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040928"/>
            <a:ext cx="6553545" cy="478408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68DC77C-2EAC-4D8E-8A38-2BB36A75F991}"/>
              </a:ext>
            </a:extLst>
          </p:cNvPr>
          <p:cNvSpPr/>
          <p:nvPr/>
        </p:nvSpPr>
        <p:spPr>
          <a:xfrm>
            <a:off x="4907280" y="1522541"/>
            <a:ext cx="2377440" cy="663313"/>
          </a:xfrm>
          <a:prstGeom prst="ellipse">
            <a:avLst/>
          </a:prstGeom>
          <a:solidFill>
            <a:srgbClr val="000000">
              <a:alpha val="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nl-NL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310FBA4-ED26-410B-8CD1-797C8E570DAB}"/>
                  </a:ext>
                </a:extLst>
              </p14:cNvPr>
              <p14:cNvContentPartPr/>
              <p14:nvPr/>
            </p14:nvContentPartPr>
            <p14:xfrm>
              <a:off x="10569460" y="1038522"/>
              <a:ext cx="1258200" cy="2359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310FBA4-ED26-410B-8CD1-797C8E570D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33820" y="1002877"/>
                <a:ext cx="1329840" cy="24314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028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F17036-8121-44B2-B81D-217A512C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20" y="742951"/>
            <a:ext cx="4281971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To install ROOT, first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you should check which Mac OS X version you have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29ED4-2361-4448-8A3B-2EF2A13C8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62" b="42826"/>
          <a:stretch/>
        </p:blipFill>
        <p:spPr>
          <a:xfrm>
            <a:off x="5286738" y="492573"/>
            <a:ext cx="6287713" cy="5880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A5427CE-09AA-4CEF-9837-0136CCC5DBC3}"/>
                  </a:ext>
                </a:extLst>
              </p14:cNvPr>
              <p14:cNvContentPartPr/>
              <p14:nvPr/>
            </p14:nvContentPartPr>
            <p14:xfrm>
              <a:off x="6319300" y="75882"/>
              <a:ext cx="3282480" cy="909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A5427CE-09AA-4CEF-9837-0136CCC5DB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3300" y="39882"/>
                <a:ext cx="3354120" cy="9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626C09-C4AE-4F7B-9F99-B90BD51456BF}"/>
                  </a:ext>
                </a:extLst>
              </p14:cNvPr>
              <p14:cNvContentPartPr/>
              <p14:nvPr/>
            </p14:nvContentPartPr>
            <p14:xfrm>
              <a:off x="8327380" y="1207002"/>
              <a:ext cx="2522520" cy="858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626C09-C4AE-4F7B-9F99-B90BD51456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91740" y="1171347"/>
                <a:ext cx="2594160" cy="9306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338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4D406-309C-0D48-98EB-EA157035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MacOS X version number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D5CEF-201E-6247-8959-7391F2F9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516172"/>
            <a:ext cx="8144485" cy="54160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333A53E-A31A-4EC5-B1AF-292B09442D95}"/>
                  </a:ext>
                </a:extLst>
              </p14:cNvPr>
              <p14:cNvContentPartPr/>
              <p14:nvPr/>
            </p14:nvContentPartPr>
            <p14:xfrm>
              <a:off x="7488580" y="1565922"/>
              <a:ext cx="3650400" cy="1255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333A53E-A31A-4EC5-B1AF-292B09442D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2584" y="1529922"/>
                <a:ext cx="3722033" cy="132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28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768E8-06D6-4DD8-9A99-0CF88AF2A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Now you can download ROOT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A9FB75-0EC7-F742-BD7B-D3B1CF98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606170"/>
            <a:ext cx="6553545" cy="36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5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1E57D0-2463-4F82-8631-96724E56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You can download the “Latest ROOT Release”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C157C-774D-724B-AE56-2050FB1B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549412"/>
            <a:ext cx="6553545" cy="57671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730101D-3D2E-401D-A37A-840B3676AA63}"/>
                  </a:ext>
                </a:extLst>
              </p14:cNvPr>
              <p14:cNvContentPartPr/>
              <p14:nvPr/>
            </p14:nvContentPartPr>
            <p14:xfrm>
              <a:off x="5085220" y="5497842"/>
              <a:ext cx="3207071" cy="774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730101D-3D2E-401D-A37A-840B3676AA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9222" y="5462202"/>
                <a:ext cx="3278707" cy="8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694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20F2D-72F7-4F07-B1A3-12BCEF02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Download the “.dmg” version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that matches your MacOS version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86AD8-2A9E-C64E-8F77-C8091A991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924" y="85812"/>
            <a:ext cx="7739821" cy="66368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B187282-1BB5-487B-B3FA-286151E65CEC}"/>
                  </a:ext>
                </a:extLst>
              </p14:cNvPr>
              <p14:cNvContentPartPr/>
              <p14:nvPr/>
            </p14:nvContentPartPr>
            <p14:xfrm>
              <a:off x="8669348" y="4949492"/>
              <a:ext cx="330120" cy="84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B187282-1BB5-487B-B3FA-286151E65C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60348" y="4940492"/>
                <a:ext cx="34776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96C094A-AC1F-45DB-82DB-9F1934E6A0C0}"/>
                  </a:ext>
                </a:extLst>
              </p14:cNvPr>
              <p14:cNvContentPartPr/>
              <p14:nvPr/>
            </p14:nvContentPartPr>
            <p14:xfrm>
              <a:off x="8684828" y="5125532"/>
              <a:ext cx="326160" cy="475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96C094A-AC1F-45DB-82DB-9F1934E6A0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5828" y="5116892"/>
                <a:ext cx="343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699FDA5-D5D6-46AE-B66F-2227C789FB60}"/>
                  </a:ext>
                </a:extLst>
              </p14:cNvPr>
              <p14:cNvContentPartPr/>
              <p14:nvPr/>
            </p14:nvContentPartPr>
            <p14:xfrm>
              <a:off x="8678708" y="5354492"/>
              <a:ext cx="312480" cy="73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699FDA5-D5D6-46AE-B66F-2227C789FB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9708" y="5345852"/>
                <a:ext cx="3301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07A6EE7-503B-4F59-81DD-7B4BFFD38B73}"/>
                  </a:ext>
                </a:extLst>
              </p14:cNvPr>
              <p14:cNvContentPartPr/>
              <p14:nvPr/>
            </p14:nvContentPartPr>
            <p14:xfrm>
              <a:off x="8697788" y="5513252"/>
              <a:ext cx="267480" cy="41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07A6EE7-503B-4F59-81DD-7B4BFFD38B7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89148" y="5504252"/>
                <a:ext cx="2851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19FCAC1-3571-4501-80FB-7FD183B44982}"/>
                  </a:ext>
                </a:extLst>
              </p14:cNvPr>
              <p14:cNvContentPartPr/>
              <p14:nvPr/>
            </p14:nvContentPartPr>
            <p14:xfrm>
              <a:off x="9329228" y="4774532"/>
              <a:ext cx="2211120" cy="399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19FCAC1-3571-4501-80FB-7FD183B449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20588" y="4765892"/>
                <a:ext cx="2228760" cy="4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28A227A-8708-4ABC-9331-B80AD74BF87E}"/>
                  </a:ext>
                </a:extLst>
              </p14:cNvPr>
              <p14:cNvContentPartPr/>
              <p14:nvPr/>
            </p14:nvContentPartPr>
            <p14:xfrm>
              <a:off x="9349028" y="5381852"/>
              <a:ext cx="2219760" cy="4050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28A227A-8708-4ABC-9331-B80AD74BF8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40029" y="5373212"/>
                <a:ext cx="2237397" cy="42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3939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200</Words>
  <Application>Microsoft Office PowerPoint</Application>
  <PresentationFormat>Widescreen</PresentationFormat>
  <Paragraphs>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How to install  CERN ROOT on Mac OS X  </vt:lpstr>
      <vt:lpstr>Prerequisites</vt:lpstr>
      <vt:lpstr>In particular, for Mac OS X</vt:lpstr>
      <vt:lpstr>Search for xcode in the App Store and press INSTALL</vt:lpstr>
      <vt:lpstr>To install ROOT, first  you should check which Mac OS X version you have</vt:lpstr>
      <vt:lpstr>MacOS X version number</vt:lpstr>
      <vt:lpstr>Now you can download ROOT</vt:lpstr>
      <vt:lpstr>You can download the “Latest ROOT Release”</vt:lpstr>
      <vt:lpstr>Download the “.dmg” version that matches your MacOS version</vt:lpstr>
      <vt:lpstr>If you have linux, you can compile from source distribution,  or you can download your own binaries</vt:lpstr>
      <vt:lpstr>After you downloaded the “.dmg” file on Mac, just double click on it to see this window</vt:lpstr>
      <vt:lpstr>Do not double click on the “.pkg” file. Instead, right click on it and choose open</vt:lpstr>
      <vt:lpstr>Choose “open” to authorize root.cern.ch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install  CERN ROOT on Mac OS X  and on Linux</dc:title>
  <dc:creator>Fabrizio Coccetti</dc:creator>
  <cp:lastModifiedBy>Fabrizio Coccetti</cp:lastModifiedBy>
  <cp:revision>3</cp:revision>
  <dcterms:created xsi:type="dcterms:W3CDTF">2019-10-16T12:28:54Z</dcterms:created>
  <dcterms:modified xsi:type="dcterms:W3CDTF">2019-10-16T12:34:14Z</dcterms:modified>
</cp:coreProperties>
</file>