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9364-0D4F-4245-A746-8D4330DDD9FC}" type="datetimeFigureOut">
              <a:rPr lang="en-US" smtClean="0"/>
              <a:t>15.10.19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D29-D7D0-1547-91C3-852CFCEE3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3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9364-0D4F-4245-A746-8D4330DDD9FC}" type="datetimeFigureOut">
              <a:rPr lang="en-US" smtClean="0"/>
              <a:t>15.10.19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D29-D7D0-1547-91C3-852CFCEE3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4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9364-0D4F-4245-A746-8D4330DDD9FC}" type="datetimeFigureOut">
              <a:rPr lang="en-US" smtClean="0"/>
              <a:t>15.10.19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D29-D7D0-1547-91C3-852CFCEE3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5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9364-0D4F-4245-A746-8D4330DDD9FC}" type="datetimeFigureOut">
              <a:rPr lang="en-US" smtClean="0"/>
              <a:t>15.10.19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D29-D7D0-1547-91C3-852CFCEE3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7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9364-0D4F-4245-A746-8D4330DDD9FC}" type="datetimeFigureOut">
              <a:rPr lang="en-US" smtClean="0"/>
              <a:t>15.10.19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D29-D7D0-1547-91C3-852CFCEE3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2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9364-0D4F-4245-A746-8D4330DDD9FC}" type="datetimeFigureOut">
              <a:rPr lang="en-US" smtClean="0"/>
              <a:t>15.10.19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D29-D7D0-1547-91C3-852CFCEE3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0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9364-0D4F-4245-A746-8D4330DDD9FC}" type="datetimeFigureOut">
              <a:rPr lang="en-US" smtClean="0"/>
              <a:t>15.10.19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D29-D7D0-1547-91C3-852CFCEE3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8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9364-0D4F-4245-A746-8D4330DDD9FC}" type="datetimeFigureOut">
              <a:rPr lang="en-US" smtClean="0"/>
              <a:t>15.10.19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D29-D7D0-1547-91C3-852CFCEE3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9364-0D4F-4245-A746-8D4330DDD9FC}" type="datetimeFigureOut">
              <a:rPr lang="en-US" smtClean="0"/>
              <a:t>15.10.19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D29-D7D0-1547-91C3-852CFCEE3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9364-0D4F-4245-A746-8D4330DDD9FC}" type="datetimeFigureOut">
              <a:rPr lang="en-US" smtClean="0"/>
              <a:t>15.10.19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D29-D7D0-1547-91C3-852CFCEE3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4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9364-0D4F-4245-A746-8D4330DDD9FC}" type="datetimeFigureOut">
              <a:rPr lang="en-US" smtClean="0"/>
              <a:t>15.10.19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D29-D7D0-1547-91C3-852CFCEE3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9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9364-0D4F-4245-A746-8D4330DDD9FC}" type="datetimeFigureOut">
              <a:rPr lang="en-US" smtClean="0"/>
              <a:t>15.10.19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79D29-D7D0-1547-91C3-852CFCEE3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8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t.se/nyheter/vastervik/fick-praktisera-pa-varldskanda-cern-om5351328.as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204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74E8E"/>
                </a:solidFill>
                <a:latin typeface="Calibri"/>
                <a:cs typeface="Calibri"/>
              </a:rPr>
              <a:t>Chamber construction activities at CERN - autumn 2019</a:t>
            </a:r>
            <a:br>
              <a:rPr lang="en-US" b="1" dirty="0" smtClean="0">
                <a:solidFill>
                  <a:srgbClr val="174E8E"/>
                </a:solidFill>
                <a:latin typeface="Calibri"/>
                <a:cs typeface="Calibri"/>
              </a:rPr>
            </a:br>
            <a:r>
              <a:rPr lang="en-US" b="1" dirty="0">
                <a:solidFill>
                  <a:srgbClr val="174E8E"/>
                </a:solidFill>
                <a:latin typeface="Calibri"/>
                <a:cs typeface="Calibri"/>
              </a:rPr>
              <a:t/>
            </a:r>
            <a:br>
              <a:rPr lang="en-US" b="1" dirty="0">
                <a:solidFill>
                  <a:srgbClr val="174E8E"/>
                </a:solidFill>
                <a:latin typeface="Calibri"/>
                <a:cs typeface="Calibri"/>
              </a:rPr>
            </a:br>
            <a:r>
              <a:rPr lang="en-US" b="1" dirty="0" smtClean="0">
                <a:solidFill>
                  <a:srgbClr val="174E8E"/>
                </a:solidFill>
                <a:latin typeface="Calibri"/>
                <a:cs typeface="Calibri"/>
              </a:rPr>
              <a:t/>
            </a:r>
            <a:br>
              <a:rPr lang="en-US" b="1" dirty="0" smtClean="0">
                <a:solidFill>
                  <a:srgbClr val="174E8E"/>
                </a:solidFill>
                <a:latin typeface="Calibri"/>
                <a:cs typeface="Calibri"/>
              </a:rPr>
            </a:br>
            <a:r>
              <a:rPr lang="en-US" sz="2000" b="1" dirty="0" smtClean="0">
                <a:solidFill>
                  <a:srgbClr val="174E8E"/>
                </a:solidFill>
                <a:latin typeface="Calibri"/>
                <a:cs typeface="Calibri"/>
              </a:rPr>
              <a:t>Despina Hatzifotiadou</a:t>
            </a:r>
            <a:br>
              <a:rPr lang="en-US" sz="2000" b="1" dirty="0" smtClean="0">
                <a:solidFill>
                  <a:srgbClr val="174E8E"/>
                </a:solidFill>
                <a:latin typeface="Calibri"/>
                <a:cs typeface="Calibri"/>
              </a:rPr>
            </a:br>
            <a:r>
              <a:rPr lang="en-US" sz="2000" b="1" dirty="0" smtClean="0">
                <a:solidFill>
                  <a:srgbClr val="174E8E"/>
                </a:solidFill>
                <a:latin typeface="Calibri"/>
                <a:cs typeface="Calibri"/>
              </a:rPr>
              <a:t>INFN Bologna </a:t>
            </a:r>
            <a:r>
              <a:rPr lang="mr-IN" sz="2000" b="1" dirty="0" smtClean="0">
                <a:solidFill>
                  <a:srgbClr val="174E8E"/>
                </a:solidFill>
                <a:latin typeface="Calibri"/>
                <a:cs typeface="Calibri"/>
              </a:rPr>
              <a:t>–</a:t>
            </a:r>
            <a:r>
              <a:rPr lang="en-US" sz="2000" b="1" dirty="0" smtClean="0">
                <a:solidFill>
                  <a:srgbClr val="174E8E"/>
                </a:solidFill>
                <a:latin typeface="Calibri"/>
                <a:cs typeface="Calibri"/>
              </a:rPr>
              <a:t> Centro Fermi - CERN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391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HSSIP : High School Students Internship </a:t>
            </a:r>
            <a:r>
              <a:rPr lang="en-US" sz="2800" b="1" dirty="0" err="1" smtClean="0"/>
              <a:t>Programmes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900" dirty="0" smtClean="0">
                <a:latin typeface="Calibri"/>
                <a:cs typeface="Calibri"/>
              </a:rPr>
              <a:t>Launched at CERN in 2017</a:t>
            </a:r>
          </a:p>
          <a:p>
            <a:r>
              <a:rPr lang="en-US" sz="1900" dirty="0" smtClean="0">
                <a:latin typeface="Calibri"/>
                <a:cs typeface="Calibri"/>
              </a:rPr>
              <a:t>5 national </a:t>
            </a:r>
            <a:r>
              <a:rPr lang="en-US" sz="1900" dirty="0" err="1" smtClean="0">
                <a:latin typeface="Calibri"/>
                <a:cs typeface="Calibri"/>
              </a:rPr>
              <a:t>programmes</a:t>
            </a:r>
            <a:r>
              <a:rPr lang="en-US" sz="1900" dirty="0" smtClean="0">
                <a:latin typeface="Calibri"/>
                <a:cs typeface="Calibri"/>
              </a:rPr>
              <a:t> each year</a:t>
            </a:r>
          </a:p>
          <a:p>
            <a:r>
              <a:rPr lang="en-US" sz="1900" dirty="0" smtClean="0">
                <a:latin typeface="Calibri"/>
                <a:cs typeface="Calibri"/>
              </a:rPr>
              <a:t>24 high-school students (&gt;16) spend two weeks at CERN</a:t>
            </a:r>
          </a:p>
          <a:p>
            <a:r>
              <a:rPr lang="en-US" sz="1900" dirty="0" smtClean="0">
                <a:latin typeface="Calibri"/>
                <a:cs typeface="Calibri"/>
              </a:rPr>
              <a:t>Visits </a:t>
            </a:r>
            <a:r>
              <a:rPr lang="mr-IN" sz="1900" dirty="0" smtClean="0">
                <a:latin typeface="Calibri"/>
                <a:cs typeface="Calibri"/>
              </a:rPr>
              <a:t>–</a:t>
            </a:r>
            <a:r>
              <a:rPr lang="en-US" sz="1900" dirty="0" smtClean="0">
                <a:latin typeface="Calibri"/>
                <a:cs typeface="Calibri"/>
              </a:rPr>
              <a:t> lectures </a:t>
            </a:r>
            <a:r>
              <a:rPr lang="mr-IN" sz="1900" dirty="0" smtClean="0">
                <a:latin typeface="Calibri"/>
                <a:cs typeface="Calibri"/>
              </a:rPr>
              <a:t>–</a:t>
            </a:r>
            <a:r>
              <a:rPr lang="en-US" sz="1900" dirty="0" smtClean="0">
                <a:latin typeface="Calibri"/>
                <a:cs typeface="Calibri"/>
              </a:rPr>
              <a:t> work on project (groups of 2)</a:t>
            </a:r>
          </a:p>
          <a:p>
            <a:r>
              <a:rPr lang="en-US" sz="1900" dirty="0" smtClean="0">
                <a:latin typeface="Calibri"/>
                <a:cs typeface="Calibri"/>
              </a:rPr>
              <a:t>All students present reports on their </a:t>
            </a:r>
            <a:r>
              <a:rPr lang="en-US" sz="1900" dirty="0" smtClean="0">
                <a:cs typeface="Calibri"/>
              </a:rPr>
              <a:t>projects </a:t>
            </a:r>
            <a:r>
              <a:rPr lang="en-US" sz="1900" dirty="0" smtClean="0">
                <a:latin typeface="Calibri"/>
                <a:cs typeface="Calibri"/>
              </a:rPr>
              <a:t>at the end</a:t>
            </a:r>
          </a:p>
          <a:p>
            <a:endParaRPr lang="en-US" sz="1900" dirty="0">
              <a:latin typeface="Calibri"/>
              <a:cs typeface="Calibri"/>
            </a:endParaRPr>
          </a:p>
          <a:p>
            <a:r>
              <a:rPr lang="en-US" sz="1900" dirty="0" smtClean="0">
                <a:latin typeface="Calibri"/>
                <a:cs typeface="Calibri"/>
              </a:rPr>
              <a:t>EEE at CERN has hosted students from</a:t>
            </a:r>
          </a:p>
          <a:p>
            <a:r>
              <a:rPr lang="en-US" sz="1900" dirty="0" smtClean="0">
                <a:latin typeface="Calibri"/>
                <a:cs typeface="Calibri"/>
              </a:rPr>
              <a:t>HSSIP 2017 France 22 October </a:t>
            </a:r>
            <a:r>
              <a:rPr lang="mr-IN" sz="1900" dirty="0" smtClean="0">
                <a:latin typeface="Calibri"/>
                <a:cs typeface="Calibri"/>
              </a:rPr>
              <a:t>–</a:t>
            </a:r>
            <a:r>
              <a:rPr lang="en-US" sz="1900" dirty="0" smtClean="0">
                <a:latin typeface="Calibri"/>
                <a:cs typeface="Calibri"/>
              </a:rPr>
              <a:t> 3 November  (4 students)</a:t>
            </a:r>
          </a:p>
          <a:p>
            <a:r>
              <a:rPr lang="en-US" sz="1900" dirty="0" smtClean="0">
                <a:latin typeface="Calibri"/>
                <a:cs typeface="Calibri"/>
              </a:rPr>
              <a:t>HSSIP 2019 Sweden 10 -23 June  (3 students)</a:t>
            </a:r>
          </a:p>
          <a:p>
            <a:endParaRPr lang="en-US" sz="1900" dirty="0">
              <a:latin typeface="Calibri"/>
              <a:cs typeface="Calibri"/>
            </a:endParaRPr>
          </a:p>
          <a:p>
            <a:r>
              <a:rPr lang="en-US" sz="1900" dirty="0" smtClean="0">
                <a:latin typeface="Calibri"/>
                <a:cs typeface="Calibri"/>
              </a:rPr>
              <a:t>Each group constructed an EEE chamber : pool of  spare MRPCs</a:t>
            </a:r>
          </a:p>
          <a:p>
            <a:endParaRPr lang="en-US" sz="1900" dirty="0">
              <a:latin typeface="Calibri"/>
              <a:cs typeface="Calibri"/>
            </a:endParaRPr>
          </a:p>
          <a:p>
            <a:r>
              <a:rPr lang="en-US" sz="1900" dirty="0">
                <a:cs typeface="Calibri"/>
                <a:hlinkClick r:id="rId2"/>
              </a:rPr>
              <a:t>https://www.vt.se/nyheter/vastervik/fick-praktisera-pa-varldskanda-cern-om5351328.</a:t>
            </a:r>
            <a:r>
              <a:rPr lang="en-US" sz="1900" dirty="0" smtClean="0">
                <a:cs typeface="Calibri"/>
                <a:hlinkClick r:id="rId2"/>
              </a:rPr>
              <a:t>aspx</a:t>
            </a:r>
            <a:r>
              <a:rPr lang="en-US" sz="1900" dirty="0" smtClean="0">
                <a:cs typeface="Calibri"/>
              </a:rPr>
              <a:t>     interview by L</a:t>
            </a:r>
            <a:r>
              <a:rPr lang="el-GR" sz="1900" dirty="0" smtClean="0">
                <a:cs typeface="Calibri"/>
              </a:rPr>
              <a:t>ucas Vacha on local paper</a:t>
            </a:r>
            <a:endParaRPr lang="en-US" sz="1900" dirty="0" smtClean="0">
              <a:latin typeface="Calibri"/>
              <a:cs typeface="Calibri"/>
            </a:endParaRPr>
          </a:p>
          <a:p>
            <a:endParaRPr lang="en-US" sz="1900" dirty="0">
              <a:latin typeface="Calibri"/>
              <a:cs typeface="Calibri"/>
            </a:endParaRPr>
          </a:p>
          <a:p>
            <a:endParaRPr lang="en-US" sz="1900" dirty="0" smtClean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7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2" y="6294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HSSIP : High School Students Internship </a:t>
            </a:r>
            <a:r>
              <a:rPr lang="en-US" sz="2800" b="1" dirty="0" err="1" smtClean="0"/>
              <a:t>Programmes</a:t>
            </a:r>
            <a:endParaRPr lang="en-US" sz="2800" dirty="0"/>
          </a:p>
        </p:txBody>
      </p:sp>
      <p:pic>
        <p:nvPicPr>
          <p:cNvPr id="4" name="Content Placeholder 3" descr="IMG_028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304096" y="6280252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Swedish students HSSIP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3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Activities in autumn 2019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>
                <a:latin typeface="Calibri"/>
                <a:cs typeface="Calibri"/>
              </a:rPr>
              <a:t>HSSIP 2019 : Austria 20 October </a:t>
            </a:r>
            <a:r>
              <a:rPr lang="mr-IN" sz="1900" dirty="0" smtClean="0">
                <a:latin typeface="Calibri"/>
                <a:cs typeface="Calibri"/>
              </a:rPr>
              <a:t>–</a:t>
            </a:r>
            <a:r>
              <a:rPr lang="en-US" sz="1900" dirty="0" smtClean="0">
                <a:latin typeface="Calibri"/>
                <a:cs typeface="Calibri"/>
              </a:rPr>
              <a:t> 2 November</a:t>
            </a:r>
          </a:p>
          <a:p>
            <a:endParaRPr lang="en-US" sz="1900" dirty="0">
              <a:latin typeface="Calibri"/>
              <a:cs typeface="Calibri"/>
            </a:endParaRPr>
          </a:p>
          <a:p>
            <a:r>
              <a:rPr lang="en-US" sz="1900" dirty="0" smtClean="0">
                <a:latin typeface="Calibri"/>
                <a:cs typeface="Calibri"/>
              </a:rPr>
              <a:t>We asked for 4 students </a:t>
            </a:r>
            <a:r>
              <a:rPr lang="mr-IN" sz="1900" dirty="0" smtClean="0">
                <a:latin typeface="Calibri"/>
                <a:cs typeface="Calibri"/>
              </a:rPr>
              <a:t>–</a:t>
            </a:r>
            <a:r>
              <a:rPr lang="en-US" sz="1900" dirty="0" smtClean="0">
                <a:latin typeface="Calibri"/>
                <a:cs typeface="Calibri"/>
              </a:rPr>
              <a:t> negotiations from Austrian student to send 5</a:t>
            </a:r>
          </a:p>
          <a:p>
            <a:r>
              <a:rPr lang="en-US" sz="1900" dirty="0" smtClean="0">
                <a:latin typeface="Calibri"/>
                <a:cs typeface="Calibri"/>
              </a:rPr>
              <a:t>They will build a chamber and test it</a:t>
            </a:r>
          </a:p>
          <a:p>
            <a:endParaRPr lang="en-US" sz="1900" dirty="0">
              <a:latin typeface="Calibri"/>
              <a:cs typeface="Calibri"/>
            </a:endParaRPr>
          </a:p>
          <a:p>
            <a:r>
              <a:rPr lang="en-US" sz="1900" dirty="0" smtClean="0">
                <a:latin typeface="Calibri"/>
                <a:cs typeface="Calibri"/>
              </a:rPr>
              <a:t>In addition</a:t>
            </a:r>
          </a:p>
          <a:p>
            <a:r>
              <a:rPr lang="en-US" sz="1900" dirty="0" err="1" smtClean="0">
                <a:latin typeface="Calibri"/>
                <a:cs typeface="Calibri"/>
              </a:rPr>
              <a:t>Liceo</a:t>
            </a:r>
            <a:r>
              <a:rPr lang="en-US" sz="1900" dirty="0" smtClean="0">
                <a:latin typeface="Calibri"/>
                <a:cs typeface="Calibri"/>
              </a:rPr>
              <a:t> Pascal (</a:t>
            </a:r>
            <a:r>
              <a:rPr lang="en-US" sz="1900" dirty="0" err="1" smtClean="0">
                <a:latin typeface="Calibri"/>
                <a:cs typeface="Calibri"/>
              </a:rPr>
              <a:t>Giaveno</a:t>
            </a:r>
            <a:r>
              <a:rPr lang="en-US" sz="1900" dirty="0" smtClean="0">
                <a:latin typeface="Calibri"/>
                <a:cs typeface="Calibri"/>
              </a:rPr>
              <a:t>, Torino) : 20 students and 2 teachers </a:t>
            </a:r>
          </a:p>
          <a:p>
            <a:r>
              <a:rPr lang="en-US" sz="1900" dirty="0" smtClean="0">
                <a:latin typeface="Calibri"/>
                <a:cs typeface="Calibri"/>
              </a:rPr>
              <a:t>Internship at CERN  4 </a:t>
            </a:r>
            <a:r>
              <a:rPr lang="mr-IN" sz="1900" dirty="0" smtClean="0">
                <a:latin typeface="Calibri"/>
                <a:cs typeface="Calibri"/>
              </a:rPr>
              <a:t>–</a:t>
            </a:r>
            <a:r>
              <a:rPr lang="en-US" sz="1900" dirty="0" smtClean="0">
                <a:latin typeface="Calibri"/>
                <a:cs typeface="Calibri"/>
              </a:rPr>
              <a:t> </a:t>
            </a:r>
            <a:r>
              <a:rPr lang="en-US" sz="1900" smtClean="0">
                <a:latin typeface="Calibri"/>
                <a:cs typeface="Calibri"/>
              </a:rPr>
              <a:t>10 November </a:t>
            </a:r>
            <a:r>
              <a:rPr lang="en-US" sz="1900" dirty="0" smtClean="0">
                <a:latin typeface="Calibri"/>
                <a:cs typeface="Calibri"/>
              </a:rPr>
              <a:t>2019</a:t>
            </a:r>
          </a:p>
          <a:p>
            <a:r>
              <a:rPr lang="en-US" sz="1900" dirty="0" smtClean="0">
                <a:latin typeface="Calibri"/>
                <a:cs typeface="Calibri"/>
              </a:rPr>
              <a:t>They will construct 1 or 2 chambers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3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207</Words>
  <Application>Microsoft Macintosh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Chamber construction activities at CERN - autumn 2019   Despina Hatzifotiadou INFN Bologna – Centro Fermi - CERN</vt:lpstr>
      <vt:lpstr>HSSIP : High School Students Internship Programmes</vt:lpstr>
      <vt:lpstr>HSSIP : High School Students Internship Programmes</vt:lpstr>
      <vt:lpstr>Activities in autumn 2019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Chamber construction activities at CERN - autumn 2019   Despina Hatzifotiadou INFN Bologna – Centro Fermi - CERN</dc:title>
  <dc:creator>Despina Hatzifotiadou</dc:creator>
  <cp:lastModifiedBy>Despina Hatzifotiadou</cp:lastModifiedBy>
  <cp:revision>4</cp:revision>
  <dcterms:created xsi:type="dcterms:W3CDTF">2019-10-15T11:55:37Z</dcterms:created>
  <dcterms:modified xsi:type="dcterms:W3CDTF">2019-10-15T12:45:54Z</dcterms:modified>
</cp:coreProperties>
</file>