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700"/>
  </p:normalViewPr>
  <p:slideViewPr>
    <p:cSldViewPr snapToGrid="0" snapToObjects="1">
      <p:cViewPr>
        <p:scale>
          <a:sx n="85" d="100"/>
          <a:sy n="85" d="100"/>
        </p:scale>
        <p:origin x="-16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E6AB-51E4-6B47-B629-BACE8DE1DEDB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ECB-2102-4143-AD6A-4BC0B842E58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16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E6AB-51E4-6B47-B629-BACE8DE1DEDB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ECB-2102-4143-AD6A-4BC0B842E58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5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E6AB-51E4-6B47-B629-BACE8DE1DEDB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ECB-2102-4143-AD6A-4BC0B842E58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18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E6AB-51E4-6B47-B629-BACE8DE1DEDB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ECB-2102-4143-AD6A-4BC0B842E58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18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E6AB-51E4-6B47-B629-BACE8DE1DEDB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ECB-2102-4143-AD6A-4BC0B842E58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59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E6AB-51E4-6B47-B629-BACE8DE1DEDB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ECB-2102-4143-AD6A-4BC0B842E58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63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E6AB-51E4-6B47-B629-BACE8DE1DEDB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ECB-2102-4143-AD6A-4BC0B842E58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19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E6AB-51E4-6B47-B629-BACE8DE1DEDB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ECB-2102-4143-AD6A-4BC0B842E58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42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E6AB-51E4-6B47-B629-BACE8DE1DEDB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ECB-2102-4143-AD6A-4BC0B842E58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8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E6AB-51E4-6B47-B629-BACE8DE1DEDB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ECB-2102-4143-AD6A-4BC0B842E58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1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E6AB-51E4-6B47-B629-BACE8DE1DEDB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ECB-2102-4143-AD6A-4BC0B842E58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42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E6AB-51E4-6B47-B629-BACE8DE1DEDB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9ECB-2102-4143-AD6A-4BC0B842E58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22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CARI-01: behaviour at slow gas mixture flux 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Marco </a:t>
            </a:r>
            <a:r>
              <a:rPr lang="en-GB" dirty="0" err="1" smtClean="0"/>
              <a:t>Schioppa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49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7" y="3429436"/>
            <a:ext cx="4558896" cy="321870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Behaviour @ normal gas mixture flux (1.8 l/h)</a:t>
            </a:r>
            <a:endParaRPr lang="en-AU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Track rate</a:t>
            </a:r>
          </a:p>
          <a:p>
            <a:r>
              <a:rPr lang="en-AU" dirty="0" smtClean="0"/>
              <a:t>Leak current @ 20 C</a:t>
            </a:r>
          </a:p>
          <a:p>
            <a:r>
              <a:rPr lang="en-AU" dirty="0" smtClean="0"/>
              <a:t>Multiplicity</a:t>
            </a:r>
          </a:p>
          <a:p>
            <a:endParaRPr lang="en-AU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12" y="1674058"/>
            <a:ext cx="5793209" cy="3472872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5995112" y="2001722"/>
            <a:ext cx="2011680" cy="407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298042" y="6107918"/>
            <a:ext cx="2011680" cy="407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2799471" y="2137821"/>
            <a:ext cx="302455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endCxn id="7" idx="0"/>
          </p:cNvCxnSpPr>
          <p:nvPr/>
        </p:nvCxnSpPr>
        <p:spPr>
          <a:xfrm flipH="1">
            <a:off x="1303882" y="3231985"/>
            <a:ext cx="713177" cy="2875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182035" y="2581835"/>
            <a:ext cx="2919805" cy="31600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871447" y="5840499"/>
            <a:ext cx="335059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2800" dirty="0" smtClean="0"/>
              <a:t>Slightly less than 1 </a:t>
            </a:r>
            <a:r>
              <a:rPr lang="en-AU" sz="2800" dirty="0" err="1" smtClean="0"/>
              <a:t>uA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77043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Behaviour @ </a:t>
            </a:r>
            <a:r>
              <a:rPr lang="en-AU" dirty="0" smtClean="0"/>
              <a:t>reduced gas </a:t>
            </a:r>
            <a:r>
              <a:rPr lang="en-AU" dirty="0" smtClean="0"/>
              <a:t>mixture flux (</a:t>
            </a:r>
            <a:r>
              <a:rPr lang="en-AU" dirty="0" smtClean="0"/>
              <a:t>1 </a:t>
            </a:r>
            <a:r>
              <a:rPr lang="en-AU" dirty="0" smtClean="0"/>
              <a:t>l/h)</a:t>
            </a:r>
            <a:endParaRPr lang="en-AU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Track rate</a:t>
            </a:r>
          </a:p>
          <a:p>
            <a:r>
              <a:rPr lang="en-AU" dirty="0" smtClean="0"/>
              <a:t>Leak current @ 20 C</a:t>
            </a:r>
          </a:p>
          <a:p>
            <a:r>
              <a:rPr lang="en-AU" dirty="0" smtClean="0"/>
              <a:t>Multiplicity</a:t>
            </a:r>
          </a:p>
          <a:p>
            <a:endParaRPr lang="en-AU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58" y="1690688"/>
            <a:ext cx="5802109" cy="3417887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5925148" y="2020900"/>
            <a:ext cx="2011680" cy="407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" y="3372676"/>
            <a:ext cx="4703969" cy="3307208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277777" y="6118753"/>
            <a:ext cx="2011680" cy="407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2799471" y="2137821"/>
            <a:ext cx="302455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endCxn id="7" idx="0"/>
          </p:cNvCxnSpPr>
          <p:nvPr/>
        </p:nvCxnSpPr>
        <p:spPr>
          <a:xfrm flipH="1">
            <a:off x="1283617" y="3231985"/>
            <a:ext cx="733442" cy="28867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182035" y="2581835"/>
            <a:ext cx="2919805" cy="31600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871447" y="5840499"/>
            <a:ext cx="335059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2800" dirty="0" smtClean="0"/>
              <a:t>Slightly less than 1 </a:t>
            </a:r>
            <a:r>
              <a:rPr lang="en-AU" sz="2800" dirty="0" err="1" smtClean="0"/>
              <a:t>uA</a:t>
            </a:r>
            <a:endParaRPr lang="en-AU" sz="2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456972" y="1321356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10/6/2019 from 1.8 to 1 l/h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87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Behaviour @ reduced gas mixture flux (1 l/h)</a:t>
            </a:r>
            <a:endParaRPr lang="en-AU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Track rate</a:t>
            </a:r>
          </a:p>
          <a:p>
            <a:r>
              <a:rPr lang="en-AU" dirty="0" smtClean="0"/>
              <a:t>Leak current @ 20 C</a:t>
            </a:r>
          </a:p>
          <a:p>
            <a:r>
              <a:rPr lang="en-AU" dirty="0" smtClean="0"/>
              <a:t>Multiplicity</a:t>
            </a:r>
          </a:p>
          <a:p>
            <a:endParaRPr lang="en-AU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89235"/>
            <a:ext cx="5528551" cy="3285498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6096000" y="1933839"/>
            <a:ext cx="2011680" cy="407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9" y="3405525"/>
            <a:ext cx="4759798" cy="3346459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>
            <a:off x="2799471" y="2137821"/>
            <a:ext cx="302455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452511" y="6219136"/>
            <a:ext cx="2011680" cy="407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>
            <a:endCxn id="9" idx="0"/>
          </p:cNvCxnSpPr>
          <p:nvPr/>
        </p:nvCxnSpPr>
        <p:spPr>
          <a:xfrm flipH="1">
            <a:off x="1458351" y="3231985"/>
            <a:ext cx="558708" cy="2987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182035" y="2581835"/>
            <a:ext cx="2919805" cy="31600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871447" y="5840499"/>
            <a:ext cx="335059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2800" dirty="0" smtClean="0"/>
              <a:t>Slightly less than 1 </a:t>
            </a:r>
            <a:r>
              <a:rPr lang="en-AU" sz="2800" dirty="0" err="1" smtClean="0"/>
              <a:t>uA</a:t>
            </a:r>
            <a:endParaRPr lang="en-AU" sz="2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456972" y="1321356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10/6/2019 from 1.8 to 1 l/h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880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91</Words>
  <Application>Microsoft Macintosh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CARI-01: behaviour at slow gas mixture flux </vt:lpstr>
      <vt:lpstr>Behaviour @ normal gas mixture flux (1.8 l/h)</vt:lpstr>
      <vt:lpstr>Behaviour @ reduced gas mixture flux (1 l/h)</vt:lpstr>
      <vt:lpstr>Behaviour @ reduced gas mixture flux (1 l/h)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CARI-01: bheavoiour at slow gas mixture flow </dc:title>
  <dc:creator>Utente di Microsoft Office</dc:creator>
  <cp:lastModifiedBy>Utente di Microsoft Office</cp:lastModifiedBy>
  <cp:revision>9</cp:revision>
  <dcterms:created xsi:type="dcterms:W3CDTF">2019-07-04T06:46:48Z</dcterms:created>
  <dcterms:modified xsi:type="dcterms:W3CDTF">2019-07-04T11:06:45Z</dcterms:modified>
</cp:coreProperties>
</file>