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7" r:id="rId3"/>
    <p:sldId id="261" r:id="rId4"/>
    <p:sldId id="263" r:id="rId5"/>
    <p:sldId id="262" r:id="rId6"/>
    <p:sldId id="264" r:id="rId7"/>
    <p:sldId id="265" r:id="rId8"/>
    <p:sldId id="260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6" autoAdjust="0"/>
  </p:normalViewPr>
  <p:slideViewPr>
    <p:cSldViewPr>
      <p:cViewPr>
        <p:scale>
          <a:sx n="75" d="100"/>
          <a:sy n="75" d="100"/>
        </p:scale>
        <p:origin x="-2028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830E-C772-42E0-B656-B35CB380EA7A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E74E6-9A2E-45F5-BC58-A24AEAC4718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240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E74E6-9A2E-45F5-BC58-A24AEAC4718C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B1B47-ABCC-43DA-9BEC-04EB0667EBE2}" type="datetimeFigureOut">
              <a:rPr lang="it-IT" smtClean="0"/>
              <a:pPr/>
              <a:t>05/06/2019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F509D-3505-4B46-AEFE-2FAC2B4B246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is nobili (2).jpg"/>
          <p:cNvPicPr>
            <a:picLocks noChangeAspect="1"/>
          </p:cNvPicPr>
          <p:nvPr/>
        </p:nvPicPr>
        <p:blipFill>
          <a:blip r:embed="rId3" cstate="print"/>
          <a:srcRect l="1925" r="1963"/>
          <a:stretch>
            <a:fillRect/>
          </a:stretch>
        </p:blipFill>
        <p:spPr>
          <a:xfrm>
            <a:off x="0" y="-138988"/>
            <a:ext cx="9144000" cy="707978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smtClean="0">
                <a:ln w="11430"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Misura automatica di tensione e corrente delle camere</a:t>
            </a:r>
            <a:endParaRPr lang="it-IT" b="1" spc="150" dirty="0">
              <a:ln w="11430"/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Alice </a:t>
            </a:r>
            <a:r>
              <a:rPr lang="it-IT" b="1" spc="150" dirty="0" err="1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Stachezzini</a:t>
            </a:r>
            <a:r>
              <a:rPr lang="it-IT" b="1" spc="150" dirty="0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;</a:t>
            </a:r>
          </a:p>
          <a:p>
            <a:r>
              <a:rPr lang="it-IT" b="1" spc="150" dirty="0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Michele </a:t>
            </a:r>
            <a:r>
              <a:rPr lang="it-IT" b="1" spc="150" dirty="0" err="1" smtClean="0">
                <a:ln w="11430"/>
                <a:solidFill>
                  <a:srgbClr val="FFFF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Maramotti</a:t>
            </a:r>
            <a:endParaRPr lang="it-IT" b="1" spc="150" dirty="0" smtClean="0">
              <a:ln w="11430"/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it-IT" b="1" spc="150" dirty="0">
              <a:ln w="11430"/>
              <a:solidFill>
                <a:srgbClr val="FFFF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5" name="Immagine 4" descr="e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17840"/>
            <a:ext cx="2891067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attur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71400"/>
            <a:ext cx="9144000" cy="12996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100392" y="58052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FF00"/>
                </a:solidFill>
              </a:rPr>
              <a:t>1</a:t>
            </a:r>
            <a:endParaRPr lang="it-IT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8322964" y="6018347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949080" y="1501502"/>
            <a:ext cx="5194920" cy="4781128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it-IT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Il progetto </a:t>
            </a:r>
            <a:r>
              <a:rPr lang="it-IT" b="1" spc="1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E.E.E</a:t>
            </a:r>
            <a:r>
              <a:rPr lang="it-IT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ha ispirato molto gli studenti degli indirizzi di meccatronica e automazione. </a:t>
            </a:r>
          </a:p>
          <a:p>
            <a:pPr algn="ctr">
              <a:buNone/>
            </a:pPr>
            <a:r>
              <a:rPr lang="it-IT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Insieme abbiamo realizzato un dispositivo esterno che pilotato da un computer ci permette di visualizzare le misure di corrente e tensione senza l’utilizzo manuale del tester.</a:t>
            </a:r>
          </a:p>
        </p:txBody>
      </p:sp>
      <p:pic>
        <p:nvPicPr>
          <p:cNvPr id="6" name="Immagine 5" descr="IMG_20190603_1047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G_20190603_104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0721"/>
          <a:stretch>
            <a:fillRect/>
          </a:stretch>
        </p:blipFill>
        <p:spPr>
          <a:xfrm>
            <a:off x="1259632" y="1412776"/>
            <a:ext cx="6642776" cy="2952328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>
            <a:off x="6228184" y="3356992"/>
            <a:ext cx="1224136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6" idx="2"/>
          </p:cNvCxnSpPr>
          <p:nvPr/>
        </p:nvCxnSpPr>
        <p:spPr>
          <a:xfrm>
            <a:off x="4499996" y="2924944"/>
            <a:ext cx="81024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1763688" y="2924944"/>
            <a:ext cx="864096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660232" y="515719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t-IT" sz="2800" b="1" dirty="0" smtClean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Computer: software</a:t>
            </a:r>
            <a:endParaRPr lang="it-IT" sz="2800" b="1" dirty="0">
              <a:ln w="50800"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03848" y="458112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t-IT" sz="2800" b="1" dirty="0" err="1" smtClean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Bradboard</a:t>
            </a:r>
            <a:r>
              <a:rPr lang="it-IT" sz="2800" b="1" dirty="0" smtClean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 e scheda programmabile</a:t>
            </a:r>
            <a:endParaRPr lang="it-IT" sz="2800" b="1" dirty="0">
              <a:ln w="50800"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0" y="450912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it-IT" sz="2800" b="1" dirty="0" smtClean="0">
                <a:ln w="50800">
                  <a:solidFill>
                    <a:schemeClr val="accent6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</a:rPr>
              <a:t>alimentatori</a:t>
            </a:r>
            <a:endParaRPr lang="it-IT" sz="2800" b="1" dirty="0">
              <a:ln w="50800">
                <a:solidFill>
                  <a:schemeClr val="accent6">
                    <a:lumMod val="75000"/>
                  </a:schemeClr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8244408" y="603769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B0F0"/>
                </a:solidFill>
              </a:rPr>
              <a:t>3</a:t>
            </a:r>
            <a:endParaRPr lang="it-IT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0"/>
            <a:ext cx="6285384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err="1" smtClean="0">
                <a:ln w="11430"/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Breadboard</a:t>
            </a:r>
            <a:r>
              <a:rPr lang="it-IT" b="1" spc="150" dirty="0" smtClean="0">
                <a:ln w="11430"/>
                <a:solidFill>
                  <a:srgbClr val="92D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e scheda:</a:t>
            </a:r>
            <a:endParaRPr lang="it-IT" b="1" spc="150" dirty="0">
              <a:ln w="11430"/>
              <a:solidFill>
                <a:srgbClr val="92D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292080" y="1556792"/>
            <a:ext cx="3635896" cy="4536504"/>
          </a:xfrm>
        </p:spPr>
        <p:txBody>
          <a:bodyPr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it-IT" sz="3600" b="1" spc="150" dirty="0" smtClean="0">
                <a:ln w="11430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Abbiamo realizzato un circuito in grado, tramite l’intergrato TL074CN (amplificatore operazionale), di far leggere un segnale alla scheda programmabile che poi invia al software </a:t>
            </a:r>
            <a:endParaRPr lang="it-IT" sz="3600" b="1" spc="150" dirty="0">
              <a:ln w="11430"/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Immagine 3" descr="unnamed.jpg"/>
          <p:cNvPicPr>
            <a:picLocks noChangeAspect="1"/>
          </p:cNvPicPr>
          <p:nvPr/>
        </p:nvPicPr>
        <p:blipFill>
          <a:blip r:embed="rId2" cstate="print"/>
          <a:srcRect t="8001" b="21650"/>
          <a:stretch>
            <a:fillRect/>
          </a:stretch>
        </p:blipFill>
        <p:spPr>
          <a:xfrm>
            <a:off x="755576" y="1124744"/>
            <a:ext cx="4356992" cy="544906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64717" y="6119336"/>
            <a:ext cx="393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endParaRPr lang="it-IT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3645024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Software :</a:t>
            </a:r>
            <a:endParaRPr lang="it-IT" b="1" spc="1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Immagine 3" descr="unnamed (1).jpg"/>
          <p:cNvPicPr>
            <a:picLocks noChangeAspect="1"/>
          </p:cNvPicPr>
          <p:nvPr/>
        </p:nvPicPr>
        <p:blipFill>
          <a:blip r:embed="rId2" cstate="print"/>
          <a:srcRect l="9395" t="21699" b="10626"/>
          <a:stretch>
            <a:fillRect/>
          </a:stretch>
        </p:blipFill>
        <p:spPr>
          <a:xfrm>
            <a:off x="395535" y="0"/>
            <a:ext cx="7886029" cy="4653136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4581128"/>
            <a:ext cx="8532440" cy="3672408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it-IT" b="1" spc="150" dirty="0" smtClean="0">
                <a:ln w="11430"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Abbiamo creato un software in grado di leggere i valori uscenti dalle camere grazie alla scheda programmabile e con </a:t>
            </a:r>
            <a:r>
              <a:rPr lang="it-IT" b="1" spc="150" dirty="0" err="1" smtClean="0">
                <a:ln w="11430"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labview</a:t>
            </a:r>
            <a:r>
              <a:rPr lang="it-IT" b="1" spc="150" dirty="0" smtClean="0">
                <a:ln w="11430"/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li visualizziamo. </a:t>
            </a:r>
            <a:endParaRPr lang="it-IT" b="1" spc="150" dirty="0">
              <a:ln w="11430"/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31928" y="610756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5</a:t>
            </a:r>
            <a:endParaRPr lang="it-IT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smtClean="0">
                <a:ln w="11430"/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Alimentatori</a:t>
            </a:r>
            <a:r>
              <a:rPr lang="it-IT" b="1" spc="150" dirty="0" smtClean="0">
                <a:ln w="11430"/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</a:t>
            </a:r>
            <a:endParaRPr lang="it-IT" b="1" spc="150" dirty="0">
              <a:ln w="11430"/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52120" y="1988840"/>
            <a:ext cx="3106688" cy="3168352"/>
          </a:xfrm>
        </p:spPr>
        <p:txBody>
          <a:bodyPr>
            <a:normAutofit fontScale="92500"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buNone/>
            </a:pPr>
            <a:r>
              <a:rPr lang="it-IT" b="1" spc="150" dirty="0" smtClean="0">
                <a:ln w="11430"/>
                <a:solidFill>
                  <a:srgbClr val="00B0F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Gli alimentatori sono collegati ai tre  integrati e gli forniscono una tensione di 15V</a:t>
            </a:r>
            <a:endParaRPr lang="it-IT" b="1" spc="150" dirty="0">
              <a:ln w="11430"/>
              <a:solidFill>
                <a:srgbClr val="00B0F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Immagine 3" descr="unnamed (2).jpg"/>
          <p:cNvPicPr>
            <a:picLocks noChangeAspect="1"/>
          </p:cNvPicPr>
          <p:nvPr/>
        </p:nvPicPr>
        <p:blipFill>
          <a:blip r:embed="rId2" cstate="print"/>
          <a:srcRect t="6531" b="28433"/>
          <a:stretch>
            <a:fillRect/>
          </a:stretch>
        </p:blipFill>
        <p:spPr>
          <a:xfrm>
            <a:off x="395536" y="1124744"/>
            <a:ext cx="4752528" cy="549479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604448" y="616530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G_27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5797152" cy="4347864"/>
          </a:xfrm>
        </p:spPr>
      </p:pic>
      <p:sp>
        <p:nvSpPr>
          <p:cNvPr id="5" name="CasellaDiTesto 4"/>
          <p:cNvSpPr txBox="1"/>
          <p:nvPr/>
        </p:nvSpPr>
        <p:spPr>
          <a:xfrm>
            <a:off x="5943600" y="1772816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2800" b="1" dirty="0" smtClean="0">
                <a:ln w="50800"/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Questo è un pannello che controlla l’accensione dei Led di segnalazione nel caso un valore letto sia al di fuori dei parametri prestabiliti</a:t>
            </a:r>
            <a:endParaRPr lang="it-IT" sz="2800" b="1" dirty="0">
              <a:ln w="50800"/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88424" y="602128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it-IT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Prospettive future:</a:t>
            </a:r>
            <a:endParaRPr lang="it-IT" b="1" spc="1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2132856"/>
            <a:ext cx="6753944" cy="3949899"/>
          </a:xfrm>
        </p:spPr>
        <p:txBody>
          <a:bodyPr>
            <a:normAutofit lnSpcReduction="1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it-IT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Ci proponiamo di perfezionare l’acquisizione di tensione e corrente</a:t>
            </a:r>
          </a:p>
          <a:p>
            <a:r>
              <a:rPr lang="it-IT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it-IT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di estendere la lettura ad altri parametri</a:t>
            </a:r>
          </a:p>
          <a:p>
            <a:r>
              <a:rPr lang="it-IT" b="1" spc="1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it-IT" b="1" spc="1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visualizzare i dati da remoto anche nei periodi di chiusura della scuola</a:t>
            </a:r>
            <a:endParaRPr lang="it-IT" b="1" spc="1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316416" y="63093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</TotalTime>
  <Words>201</Words>
  <Application>Microsoft Office PowerPoint</Application>
  <PresentationFormat>Presentazione su schermo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Misura automatica di tensione e corrente delle camere</vt:lpstr>
      <vt:lpstr>Diapositiva 2</vt:lpstr>
      <vt:lpstr>Diapositiva 3</vt:lpstr>
      <vt:lpstr>Breadboard e scheda:</vt:lpstr>
      <vt:lpstr>Software :</vt:lpstr>
      <vt:lpstr>Alimentatori:</vt:lpstr>
      <vt:lpstr>Diapositiva 7</vt:lpstr>
      <vt:lpstr>Prospettive future: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EEE</dc:creator>
  <cp:lastModifiedBy>fisica</cp:lastModifiedBy>
  <cp:revision>25</cp:revision>
  <dcterms:created xsi:type="dcterms:W3CDTF">2019-06-03T11:12:55Z</dcterms:created>
  <dcterms:modified xsi:type="dcterms:W3CDTF">2019-06-05T09:53:47Z</dcterms:modified>
</cp:coreProperties>
</file>