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169B6-D929-487A-96AD-DD9E791C4B2E}" type="datetimeFigureOut">
              <a:rPr lang="it-IT" smtClean="0"/>
              <a:pPr/>
              <a:t>30/05/2019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8C12-8D0E-412C-9BD4-C3357BC4E4E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547A-E15A-4B97-BFFE-E6DB85697508}" type="datetimeFigureOut">
              <a:rPr lang="it-IT" smtClean="0"/>
              <a:pPr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A1C-0B2E-4120-82F6-8D74E64BD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547A-E15A-4B97-BFFE-E6DB85697508}" type="datetimeFigureOut">
              <a:rPr lang="it-IT" smtClean="0"/>
              <a:pPr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A1C-0B2E-4120-82F6-8D74E64BD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547A-E15A-4B97-BFFE-E6DB85697508}" type="datetimeFigureOut">
              <a:rPr lang="it-IT" smtClean="0"/>
              <a:pPr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A1C-0B2E-4120-82F6-8D74E64BD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547A-E15A-4B97-BFFE-E6DB85697508}" type="datetimeFigureOut">
              <a:rPr lang="it-IT" smtClean="0"/>
              <a:pPr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A1C-0B2E-4120-82F6-8D74E64BD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547A-E15A-4B97-BFFE-E6DB85697508}" type="datetimeFigureOut">
              <a:rPr lang="it-IT" smtClean="0"/>
              <a:pPr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A1C-0B2E-4120-82F6-8D74E64BD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547A-E15A-4B97-BFFE-E6DB85697508}" type="datetimeFigureOut">
              <a:rPr lang="it-IT" smtClean="0"/>
              <a:pPr/>
              <a:t>30/05/2019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A1C-0B2E-4120-82F6-8D74E64BD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547A-E15A-4B97-BFFE-E6DB85697508}" type="datetimeFigureOut">
              <a:rPr lang="it-IT" smtClean="0"/>
              <a:pPr/>
              <a:t>30/05/2019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A1C-0B2E-4120-82F6-8D74E64BD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547A-E15A-4B97-BFFE-E6DB85697508}" type="datetimeFigureOut">
              <a:rPr lang="it-IT" smtClean="0"/>
              <a:pPr/>
              <a:t>30/05/2019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A1C-0B2E-4120-82F6-8D74E64BD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547A-E15A-4B97-BFFE-E6DB85697508}" type="datetimeFigureOut">
              <a:rPr lang="it-IT" smtClean="0"/>
              <a:pPr/>
              <a:t>30/05/2019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A1C-0B2E-4120-82F6-8D74E64BD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547A-E15A-4B97-BFFE-E6DB85697508}" type="datetimeFigureOut">
              <a:rPr lang="it-IT" smtClean="0"/>
              <a:pPr/>
              <a:t>30/05/2019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A1C-0B2E-4120-82F6-8D74E64BD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547A-E15A-4B97-BFFE-E6DB85697508}" type="datetimeFigureOut">
              <a:rPr lang="it-IT" smtClean="0"/>
              <a:pPr/>
              <a:t>30/05/2019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A1C-0B2E-4120-82F6-8D74E64BD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F547A-E15A-4B97-BFFE-E6DB85697508}" type="datetimeFigureOut">
              <a:rPr lang="it-IT" smtClean="0"/>
              <a:pPr/>
              <a:t>30/05/2019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A1C-0B2E-4120-82F6-8D74E64BD3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oto-VOLTA-RC-800x5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357430"/>
            <a:ext cx="5223986" cy="35719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28596" y="2571744"/>
            <a:ext cx="2857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Referent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teachers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Prof.ssa Caterina Romeo</a:t>
            </a: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Prof.ssa Carmela Petronio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5786" y="3786190"/>
            <a:ext cx="21431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Giuseppe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Alampi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Francesco Chirico</a:t>
            </a: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Chiara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Fortugno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Maria Gattuso</a:t>
            </a: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Fortunato Martino</a:t>
            </a:r>
          </a:p>
          <a:p>
            <a:pPr algn="ctr"/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Francesco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Modafferi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20415" y="285728"/>
            <a:ext cx="83031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Liceo Scientifico “A. Volta”</a:t>
            </a:r>
          </a:p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Reggio Calabria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214414" y="285728"/>
            <a:ext cx="67866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Our</a:t>
            </a:r>
            <a:r>
              <a:rPr lang="it-IT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 </a:t>
            </a:r>
            <a:r>
              <a:rPr lang="it-IT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experience</a:t>
            </a:r>
            <a:endParaRPr lang="it-IT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158" y="1000108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the 10th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the 16th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March 2019, 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six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attending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fourth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Scientific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Lyceum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“A. Volta”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Reggio Calabria,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teachers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 prof.ssa Caterina Romeo and prof.ssa Carmela Petronio,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went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CERN, in Geneva, in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build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cosmic-ray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detector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detector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sent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CERN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the end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 The electronic part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finished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at the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Calabria, under the supervision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prof.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Schioppa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None/>
            </a:pP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Hopefully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beginning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session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telescope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operative.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magine 5" descr="WhatsApp Image 2019-03-15 at 07.37.56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714752"/>
            <a:ext cx="3929090" cy="2946817"/>
          </a:xfrm>
          <a:prstGeom prst="rect">
            <a:avLst/>
          </a:prstGeom>
        </p:spPr>
      </p:pic>
      <p:pic>
        <p:nvPicPr>
          <p:cNvPr id="8" name="Immagine 7" descr="WhatsApp Image 2019-03-15 at 16.23.49.jpeg"/>
          <p:cNvPicPr>
            <a:picLocks noChangeAspect="1"/>
          </p:cNvPicPr>
          <p:nvPr/>
        </p:nvPicPr>
        <p:blipFill>
          <a:blip r:embed="rId3" cstate="print"/>
          <a:srcRect l="3571" t="2381" r="3571" b="4762"/>
          <a:stretch>
            <a:fillRect/>
          </a:stretch>
        </p:blipFill>
        <p:spPr>
          <a:xfrm>
            <a:off x="4714876" y="3714752"/>
            <a:ext cx="3929090" cy="2946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14282" y="500042"/>
            <a:ext cx="5572164" cy="4476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The building </a:t>
            </a:r>
            <a:r>
              <a:rPr lang="it-IT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process</a:t>
            </a:r>
            <a:endParaRPr lang="it-IT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Segnaposto contenuto 7" descr="WhatsApp Image 2019-05-02 at 09.51.31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255"/>
          <a:stretch>
            <a:fillRect/>
          </a:stretch>
        </p:blipFill>
        <p:spPr>
          <a:xfrm>
            <a:off x="2357422" y="3286124"/>
            <a:ext cx="2071702" cy="2683547"/>
          </a:xfrm>
        </p:spPr>
      </p:pic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285720" y="928670"/>
            <a:ext cx="8572560" cy="23574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external box, which contains the detector, is 2m x 1m and it is made by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panels. The support base chosen for the chamber is made of honeycomb panel. We put some strips of double-sided tape on the honeycomb, on which we applied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vetronite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(a green material).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vetronite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we drew some lines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 which we put copper strips in parallel, with a distance of 3 mm between every strip. 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800" dirty="0" smtClean="0"/>
              <a:t> </a:t>
            </a:r>
            <a:endParaRPr lang="it-IT" sz="800" dirty="0" smtClean="0"/>
          </a:p>
          <a:p>
            <a:pPr algn="just">
              <a:lnSpc>
                <a:spcPct val="160000"/>
              </a:lnSpc>
            </a:pPr>
            <a:endParaRPr lang="it-IT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pic>
        <p:nvPicPr>
          <p:cNvPr id="9" name="Immagine 8" descr="WhatsApp Image 2019-05-02 at 09.51.31.jpeg"/>
          <p:cNvPicPr>
            <a:picLocks noChangeAspect="1"/>
          </p:cNvPicPr>
          <p:nvPr/>
        </p:nvPicPr>
        <p:blipFill>
          <a:blip r:embed="rId3"/>
          <a:srcRect r="5555" b="32010"/>
          <a:stretch>
            <a:fillRect/>
          </a:stretch>
        </p:blipFill>
        <p:spPr>
          <a:xfrm>
            <a:off x="142844" y="3286124"/>
            <a:ext cx="2071702" cy="2651379"/>
          </a:xfrm>
          <a:prstGeom prst="rect">
            <a:avLst/>
          </a:prstGeom>
        </p:spPr>
      </p:pic>
      <p:pic>
        <p:nvPicPr>
          <p:cNvPr id="10" name="Immagine 9" descr="WhatsApp Image 2019-05-02 at 09.51.32 (2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14686"/>
            <a:ext cx="2080856" cy="2786082"/>
          </a:xfrm>
          <a:prstGeom prst="rect">
            <a:avLst/>
          </a:prstGeom>
        </p:spPr>
      </p:pic>
      <p:pic>
        <p:nvPicPr>
          <p:cNvPr id="11" name="Immagine 10" descr="WhatsApp Image 2019-05-02 at 09.51.32 (3).jpeg"/>
          <p:cNvPicPr>
            <a:picLocks noChangeAspect="1"/>
          </p:cNvPicPr>
          <p:nvPr/>
        </p:nvPicPr>
        <p:blipFill>
          <a:blip r:embed="rId5" cstate="print"/>
          <a:srcRect b="5396"/>
          <a:stretch>
            <a:fillRect/>
          </a:stretch>
        </p:blipFill>
        <p:spPr>
          <a:xfrm>
            <a:off x="6786578" y="3286124"/>
            <a:ext cx="214314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WhatsApp Image 2019-05-02 at 09.51.33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786190"/>
            <a:ext cx="2035983" cy="2714644"/>
          </a:xfrm>
          <a:prstGeom prst="rect">
            <a:avLst/>
          </a:prstGeom>
        </p:spPr>
      </p:pic>
      <p:pic>
        <p:nvPicPr>
          <p:cNvPr id="6" name="Immagine 5" descr="WhatsApp Image 2019-03-12 at 16.53.1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642918"/>
            <a:ext cx="2089562" cy="2786082"/>
          </a:xfrm>
          <a:prstGeom prst="rect">
            <a:avLst/>
          </a:prstGeom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3786214" cy="46910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strips are electrodes that reads signals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there are both anodic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cathodic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strips, used for transmit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particles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signals at the edge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layers.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 applied 24 strips, both on the top and the bottom of the chamber. At the end of each strip, we welded iron, 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connect electric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cables later. 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vetronite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panel isolates the strips from the high voltage floor above them, that is a  glass plate with a resistive coating. 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magine 9" descr="WhatsApp Image 2019-05-02 at 09.51.32.jpeg"/>
          <p:cNvPicPr>
            <a:picLocks noChangeAspect="1"/>
          </p:cNvPicPr>
          <p:nvPr/>
        </p:nvPicPr>
        <p:blipFill>
          <a:blip r:embed="rId4" cstate="print"/>
          <a:srcRect r="4731" b="3846"/>
          <a:stretch>
            <a:fillRect/>
          </a:stretch>
        </p:blipFill>
        <p:spPr>
          <a:xfrm>
            <a:off x="4071934" y="571480"/>
            <a:ext cx="2143140" cy="2896135"/>
          </a:xfrm>
          <a:prstGeom prst="rect">
            <a:avLst/>
          </a:prstGeom>
        </p:spPr>
      </p:pic>
      <p:pic>
        <p:nvPicPr>
          <p:cNvPr id="11" name="Immagine 10" descr="WhatsApp Image 2019-03-12 at 16.53.24.jpeg"/>
          <p:cNvPicPr>
            <a:picLocks noChangeAspect="1"/>
          </p:cNvPicPr>
          <p:nvPr/>
        </p:nvPicPr>
        <p:blipFill>
          <a:blip r:embed="rId5"/>
          <a:srcRect l="17187" t="50000" r="30469"/>
          <a:stretch>
            <a:fillRect/>
          </a:stretch>
        </p:blipFill>
        <p:spPr>
          <a:xfrm>
            <a:off x="857224" y="4572008"/>
            <a:ext cx="2757804" cy="1975726"/>
          </a:xfrm>
          <a:prstGeom prst="rect">
            <a:avLst/>
          </a:prstGeom>
        </p:spPr>
      </p:pic>
      <p:pic>
        <p:nvPicPr>
          <p:cNvPr id="12" name="Immagine 11" descr="WhatsApp Image 2019-05-02 at 09.51.33 (2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3786190"/>
            <a:ext cx="2000264" cy="2667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WhatsApp Image 2019-05-02 at 09.54.37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642918"/>
            <a:ext cx="3810026" cy="2143140"/>
          </a:xfrm>
          <a:prstGeom prst="rect">
            <a:avLst/>
          </a:prstGeom>
        </p:spPr>
      </p:pic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285720" y="785794"/>
            <a:ext cx="3114668" cy="505461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 had to clean the glass plates from wax and dust, before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assembling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chamber. 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Then, we moved each plate to the honeycomb, thanks to 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vacuum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transporter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which guarantee not to break the glass. 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 applied a resistive coating on the inner part of  the outer plates, to make high voltage floors. 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it-IT" i="1" dirty="0"/>
          </a:p>
        </p:txBody>
      </p:sp>
      <p:pic>
        <p:nvPicPr>
          <p:cNvPr id="9" name="Immagine 8" descr="WhatsApp Image 2019-05-02 at 09.54.38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286124"/>
            <a:ext cx="2240903" cy="3000372"/>
          </a:xfrm>
          <a:prstGeom prst="rect">
            <a:avLst/>
          </a:prstGeom>
        </p:spPr>
      </p:pic>
      <p:pic>
        <p:nvPicPr>
          <p:cNvPr id="10" name="Immagine 9" descr="WhatsApp Image 2019-05-02 at 09.54.3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214686"/>
            <a:ext cx="2462361" cy="3296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half" idx="2"/>
          </p:nvPr>
        </p:nvSpPr>
        <p:spPr>
          <a:xfrm>
            <a:off x="5500694" y="571480"/>
            <a:ext cx="3357586" cy="521497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structure of the detector consists of six gaps, that will be filled with gas. We made a space of 350 micron between each glass, using a fishing-line and fixing it around nails. 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 put the glasses one upon the others and then pressed them in order to let them adhere to the tape. Then, we used a scalpel to remove the film of the tape. 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When we finished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applying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six glass plates, we closed the chamber with the top panel. 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it-IT" i="1" dirty="0"/>
          </a:p>
        </p:txBody>
      </p:sp>
      <p:pic>
        <p:nvPicPr>
          <p:cNvPr id="9" name="Immagine 8" descr="WhatsApp Image 2019-05-02 at 09.54.38 (3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42"/>
            <a:ext cx="2071702" cy="2773826"/>
          </a:xfrm>
          <a:prstGeom prst="rect">
            <a:avLst/>
          </a:prstGeom>
        </p:spPr>
      </p:pic>
      <p:pic>
        <p:nvPicPr>
          <p:cNvPr id="10" name="Immagine 9" descr="WhatsApp Image 2019-05-02 at 09.54.3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142984"/>
            <a:ext cx="3048021" cy="1714512"/>
          </a:xfrm>
          <a:prstGeom prst="rect">
            <a:avLst/>
          </a:prstGeom>
        </p:spPr>
      </p:pic>
      <p:pic>
        <p:nvPicPr>
          <p:cNvPr id="11" name="Immagine 10" descr="WhatsApp Image 2019-05-02 at 09.54.39 (3).jpeg"/>
          <p:cNvPicPr>
            <a:picLocks noChangeAspect="1"/>
          </p:cNvPicPr>
          <p:nvPr/>
        </p:nvPicPr>
        <p:blipFill>
          <a:blip r:embed="rId4"/>
          <a:srcRect l="1563" r="27344"/>
          <a:stretch>
            <a:fillRect/>
          </a:stretch>
        </p:blipFill>
        <p:spPr>
          <a:xfrm>
            <a:off x="1142976" y="3500438"/>
            <a:ext cx="3429024" cy="2713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WhatsApp Image 2019-05-02 at 09.54.39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000240"/>
            <a:ext cx="3175019" cy="1785949"/>
          </a:xfrm>
          <a:prstGeom prst="rect">
            <a:avLst/>
          </a:prstGeom>
        </p:spPr>
      </p:pic>
      <p:pic>
        <p:nvPicPr>
          <p:cNvPr id="4" name="Immagine 3" descr="WhatsApp Image 2019-05-02 at 09.54.39 (2).jpeg"/>
          <p:cNvPicPr>
            <a:picLocks noChangeAspect="1"/>
          </p:cNvPicPr>
          <p:nvPr/>
        </p:nvPicPr>
        <p:blipFill>
          <a:blip r:embed="rId3"/>
          <a:srcRect l="4018" t="11538" r="15625"/>
          <a:stretch>
            <a:fillRect/>
          </a:stretch>
        </p:blipFill>
        <p:spPr>
          <a:xfrm>
            <a:off x="3500430" y="214290"/>
            <a:ext cx="2653411" cy="1643074"/>
          </a:xfrm>
          <a:prstGeom prst="rect">
            <a:avLst/>
          </a:prstGeom>
        </p:spPr>
      </p:pic>
      <p:pic>
        <p:nvPicPr>
          <p:cNvPr id="5" name="Immagine 4" descr="WhatsApp Image 2019-05-02 at 09.54.39 (4).jpeg"/>
          <p:cNvPicPr>
            <a:picLocks noChangeAspect="1"/>
          </p:cNvPicPr>
          <p:nvPr/>
        </p:nvPicPr>
        <p:blipFill>
          <a:blip r:embed="rId4"/>
          <a:srcRect r="4879"/>
          <a:stretch>
            <a:fillRect/>
          </a:stretch>
        </p:blipFill>
        <p:spPr>
          <a:xfrm>
            <a:off x="6215074" y="214290"/>
            <a:ext cx="2786050" cy="1647539"/>
          </a:xfrm>
          <a:prstGeom prst="rect">
            <a:avLst/>
          </a:prstGeom>
        </p:spPr>
      </p:pic>
      <p:pic>
        <p:nvPicPr>
          <p:cNvPr id="6" name="Immagine 5" descr="WhatsApp Image 2019-05-02 at 09.54.3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357694"/>
            <a:ext cx="3357586" cy="1888642"/>
          </a:xfrm>
          <a:prstGeom prst="rect">
            <a:avLst/>
          </a:prstGeom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142844" y="642918"/>
            <a:ext cx="3214710" cy="46910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Then, we welded twisted-pair cables with the copper strips both on top and bottom panels. 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chamber was moved into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panel built before. 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building process was repeated three times, for each chamber. 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magine 9" descr="WhatsApp Image 2019-03-12 at 16.54.12 (1).jpeg"/>
          <p:cNvPicPr>
            <a:picLocks noChangeAspect="1"/>
          </p:cNvPicPr>
          <p:nvPr/>
        </p:nvPicPr>
        <p:blipFill>
          <a:blip r:embed="rId6"/>
          <a:srcRect l="2343" t="4166" r="6250" b="6250"/>
          <a:stretch>
            <a:fillRect/>
          </a:stretch>
        </p:blipFill>
        <p:spPr>
          <a:xfrm>
            <a:off x="4643438" y="4071942"/>
            <a:ext cx="3371707" cy="2478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WhatsApp Image 2019-05-02 at 09.54.40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28604"/>
            <a:ext cx="6929454" cy="519709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28728" y="592933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it-IT" sz="3200" b="1" i="1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it-IT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b="1" i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b="1" i="1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it-IT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b="1" i="1" dirty="0" err="1" smtClean="0">
                <a:latin typeface="Times New Roman" pitchFamily="18" charset="0"/>
                <a:cs typeface="Times New Roman" pitchFamily="18" charset="0"/>
              </a:rPr>
              <a:t>final</a:t>
            </a:r>
            <a:r>
              <a:rPr lang="it-IT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b="1" i="1" dirty="0" err="1" smtClean="0"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it-IT" sz="32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it-IT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24137" y="1859340"/>
            <a:ext cx="569572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</a:t>
            </a:r>
            <a:r>
              <a:rPr lang="it-IT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it-IT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it-IT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it-IT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527</Words>
  <Application>Microsoft Office PowerPoint</Application>
  <PresentationFormat>Presentazione su schermo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The building process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35</cp:revision>
  <dcterms:created xsi:type="dcterms:W3CDTF">2019-05-02T13:11:29Z</dcterms:created>
  <dcterms:modified xsi:type="dcterms:W3CDTF">2019-05-30T16:03:36Z</dcterms:modified>
</cp:coreProperties>
</file>