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63" r:id="rId5"/>
    <p:sldId id="258" r:id="rId6"/>
    <p:sldId id="266" r:id="rId7"/>
    <p:sldId id="267" r:id="rId8"/>
    <p:sldId id="271" r:id="rId9"/>
    <p:sldId id="265" r:id="rId10"/>
    <p:sldId id="262" r:id="rId11"/>
    <p:sldId id="272" r:id="rId12"/>
    <p:sldId id="264" r:id="rId13"/>
    <p:sldId id="273" r:id="rId14"/>
    <p:sldId id="274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9D3DB3-B660-439B-9E67-F37BC743F3EF}" v="46" dt="2019-05-30T16:41:57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7758" autoAdjust="0"/>
  </p:normalViewPr>
  <p:slideViewPr>
    <p:cSldViewPr snapToGrid="0">
      <p:cViewPr>
        <p:scale>
          <a:sx n="64" d="100"/>
          <a:sy n="64" d="100"/>
        </p:scale>
        <p:origin x="-10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Menna" userId="7409d05ca4c9c8c6" providerId="LiveId" clId="{289D3DB3-B660-439B-9E67-F37BC743F3EF}"/>
    <pc:docChg chg="undo custSel mod addSld delSld modSld">
      <pc:chgData name="Lorenzo Menna" userId="7409d05ca4c9c8c6" providerId="LiveId" clId="{289D3DB3-B660-439B-9E67-F37BC743F3EF}" dt="2019-05-30T16:42:03.037" v="576" actId="26606"/>
      <pc:docMkLst>
        <pc:docMk/>
      </pc:docMkLst>
      <pc:sldChg chg="addSp delSp modSp">
        <pc:chgData name="Lorenzo Menna" userId="7409d05ca4c9c8c6" providerId="LiveId" clId="{289D3DB3-B660-439B-9E67-F37BC743F3EF}" dt="2019-05-30T16:17:36.232" v="460" actId="20577"/>
        <pc:sldMkLst>
          <pc:docMk/>
          <pc:sldMk cId="2885442049" sldId="257"/>
        </pc:sldMkLst>
        <pc:spChg chg="mod">
          <ac:chgData name="Lorenzo Menna" userId="7409d05ca4c9c8c6" providerId="LiveId" clId="{289D3DB3-B660-439B-9E67-F37BC743F3EF}" dt="2019-05-30T16:17:11.468" v="435" actId="26606"/>
          <ac:spMkLst>
            <pc:docMk/>
            <pc:sldMk cId="2885442049" sldId="257"/>
            <ac:spMk id="2" creationId="{8791C240-7390-419B-8C03-93C07715AFD6}"/>
          </ac:spMkLst>
        </pc:spChg>
        <pc:spChg chg="mod">
          <ac:chgData name="Lorenzo Menna" userId="7409d05ca4c9c8c6" providerId="LiveId" clId="{289D3DB3-B660-439B-9E67-F37BC743F3EF}" dt="2019-05-30T16:17:12.911" v="438" actId="26606"/>
          <ac:spMkLst>
            <pc:docMk/>
            <pc:sldMk cId="2885442049" sldId="257"/>
            <ac:spMk id="3" creationId="{15723950-CB62-46E1-AAA3-35F57904467C}"/>
          </ac:spMkLst>
        </pc:spChg>
        <pc:spChg chg="del">
          <ac:chgData name="Lorenzo Menna" userId="7409d05ca4c9c8c6" providerId="LiveId" clId="{289D3DB3-B660-439B-9E67-F37BC743F3EF}" dt="2019-05-30T16:09:58.058" v="278" actId="26606"/>
          <ac:spMkLst>
            <pc:docMk/>
            <pc:sldMk cId="2885442049" sldId="257"/>
            <ac:spMk id="20" creationId="{73DE2CFE-42F2-48F0-8706-5264E012B10C}"/>
          </ac:spMkLst>
        </pc:spChg>
        <pc:spChg chg="add del">
          <ac:chgData name="Lorenzo Menna" userId="7409d05ca4c9c8c6" providerId="LiveId" clId="{289D3DB3-B660-439B-9E67-F37BC743F3EF}" dt="2019-05-30T16:16:03.986" v="417" actId="26606"/>
          <ac:spMkLst>
            <pc:docMk/>
            <pc:sldMk cId="2885442049" sldId="257"/>
            <ac:spMk id="25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7:12.911" v="438" actId="26606"/>
          <ac:spMkLst>
            <pc:docMk/>
            <pc:sldMk cId="2885442049" sldId="257"/>
            <ac:spMk id="30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6:53.446" v="423" actId="26606"/>
          <ac:spMkLst>
            <pc:docMk/>
            <pc:sldMk cId="2885442049" sldId="257"/>
            <ac:spMk id="35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6:57.286" v="425" actId="26606"/>
          <ac:spMkLst>
            <pc:docMk/>
            <pc:sldMk cId="2885442049" sldId="257"/>
            <ac:spMk id="37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6:59.528" v="427" actId="26606"/>
          <ac:spMkLst>
            <pc:docMk/>
            <pc:sldMk cId="2885442049" sldId="257"/>
            <ac:spMk id="39" creationId="{F5493CFF-E43B-4B10-ACE1-C8A1246629EA}"/>
          </ac:spMkLst>
        </pc:spChg>
        <pc:spChg chg="add del">
          <ac:chgData name="Lorenzo Menna" userId="7409d05ca4c9c8c6" providerId="LiveId" clId="{289D3DB3-B660-439B-9E67-F37BC743F3EF}" dt="2019-05-30T16:17:01.360" v="429" actId="26606"/>
          <ac:spMkLst>
            <pc:docMk/>
            <pc:sldMk cId="2885442049" sldId="257"/>
            <ac:spMk id="41" creationId="{73DE2CFE-42F2-48F0-8706-5264E012B10C}"/>
          </ac:spMkLst>
        </pc:spChg>
        <pc:spChg chg="add del">
          <ac:chgData name="Lorenzo Menna" userId="7409d05ca4c9c8c6" providerId="LiveId" clId="{289D3DB3-B660-439B-9E67-F37BC743F3EF}" dt="2019-05-30T16:17:04.641" v="431" actId="26606"/>
          <ac:spMkLst>
            <pc:docMk/>
            <pc:sldMk cId="2885442049" sldId="257"/>
            <ac:spMk id="43" creationId="{73DE2CFE-42F2-48F0-8706-5264E012B10C}"/>
          </ac:spMkLst>
        </pc:spChg>
        <pc:spChg chg="add del">
          <ac:chgData name="Lorenzo Menna" userId="7409d05ca4c9c8c6" providerId="LiveId" clId="{289D3DB3-B660-439B-9E67-F37BC743F3EF}" dt="2019-05-30T16:17:07.224" v="433" actId="26606"/>
          <ac:spMkLst>
            <pc:docMk/>
            <pc:sldMk cId="2885442049" sldId="257"/>
            <ac:spMk id="45" creationId="{867D4867-5BA7-4462-B2F6-A23F4A622AA7}"/>
          </ac:spMkLst>
        </pc:spChg>
        <pc:spChg chg="add del">
          <ac:chgData name="Lorenzo Menna" userId="7409d05ca4c9c8c6" providerId="LiveId" clId="{289D3DB3-B660-439B-9E67-F37BC743F3EF}" dt="2019-05-30T16:17:11.468" v="435" actId="26606"/>
          <ac:spMkLst>
            <pc:docMk/>
            <pc:sldMk cId="2885442049" sldId="257"/>
            <ac:spMk id="47" creationId="{73DE2CFE-42F2-48F0-8706-5264E012B10C}"/>
          </ac:spMkLst>
        </pc:spChg>
        <pc:spChg chg="add del">
          <ac:chgData name="Lorenzo Menna" userId="7409d05ca4c9c8c6" providerId="LiveId" clId="{289D3DB3-B660-439B-9E67-F37BC743F3EF}" dt="2019-05-30T16:17:12.900" v="437" actId="26606"/>
          <ac:spMkLst>
            <pc:docMk/>
            <pc:sldMk cId="2885442049" sldId="257"/>
            <ac:spMk id="49" creationId="{42A5316D-ED2F-4F89-B4B4-8D9240B1A348}"/>
          </ac:spMkLst>
        </pc:spChg>
        <pc:spChg chg="add">
          <ac:chgData name="Lorenzo Menna" userId="7409d05ca4c9c8c6" providerId="LiveId" clId="{289D3DB3-B660-439B-9E67-F37BC743F3EF}" dt="2019-05-30T16:17:12.911" v="438" actId="26606"/>
          <ac:spMkLst>
            <pc:docMk/>
            <pc:sldMk cId="2885442049" sldId="257"/>
            <ac:spMk id="51" creationId="{42A5316D-ED2F-4F89-B4B4-8D9240B1A348}"/>
          </ac:spMkLst>
        </pc:spChg>
        <pc:graphicFrameChg chg="add mod modGraphic">
          <ac:chgData name="Lorenzo Menna" userId="7409d05ca4c9c8c6" providerId="LiveId" clId="{289D3DB3-B660-439B-9E67-F37BC743F3EF}" dt="2019-05-30T16:17:36.232" v="460" actId="20577"/>
          <ac:graphicFrameMkLst>
            <pc:docMk/>
            <pc:sldMk cId="2885442049" sldId="257"/>
            <ac:graphicFrameMk id="4" creationId="{F2BB2191-6DD5-4900-8E84-754C64F98F90}"/>
          </ac:graphicFrameMkLst>
        </pc:graphicFrameChg>
      </pc:sldChg>
      <pc:sldChg chg="addSp delSp modSp">
        <pc:chgData name="Lorenzo Menna" userId="7409d05ca4c9c8c6" providerId="LiveId" clId="{289D3DB3-B660-439B-9E67-F37BC743F3EF}" dt="2019-05-30T16:20:06.596" v="485" actId="20577"/>
        <pc:sldMkLst>
          <pc:docMk/>
          <pc:sldMk cId="875767479" sldId="258"/>
        </pc:sldMkLst>
        <pc:spChg chg="mod">
          <ac:chgData name="Lorenzo Menna" userId="7409d05ca4c9c8c6" providerId="LiveId" clId="{289D3DB3-B660-439B-9E67-F37BC743F3EF}" dt="2019-05-30T15:53:09.792" v="56" actId="26606"/>
          <ac:spMkLst>
            <pc:docMk/>
            <pc:sldMk cId="875767479" sldId="258"/>
            <ac:spMk id="2" creationId="{DF705C8A-BC11-4A8A-ABF9-4A3BA55C01E2}"/>
          </ac:spMkLst>
        </pc:spChg>
        <pc:spChg chg="mod">
          <ac:chgData name="Lorenzo Menna" userId="7409d05ca4c9c8c6" providerId="LiveId" clId="{289D3DB3-B660-439B-9E67-F37BC743F3EF}" dt="2019-05-30T15:53:09.792" v="56" actId="26606"/>
          <ac:spMkLst>
            <pc:docMk/>
            <pc:sldMk cId="875767479" sldId="258"/>
            <ac:spMk id="3" creationId="{8F9F2981-8F33-4B4C-8C3A-F327B1F9AC5A}"/>
          </ac:spMkLst>
        </pc:spChg>
        <pc:spChg chg="add del">
          <ac:chgData name="Lorenzo Menna" userId="7409d05ca4c9c8c6" providerId="LiveId" clId="{289D3DB3-B660-439B-9E67-F37BC743F3EF}" dt="2019-05-30T15:53:09.792" v="56" actId="26606"/>
          <ac:spMkLst>
            <pc:docMk/>
            <pc:sldMk cId="875767479" sldId="258"/>
            <ac:spMk id="16" creationId="{73DE2CFE-42F2-48F0-8706-5264E012B10C}"/>
          </ac:spMkLst>
        </pc:spChg>
        <pc:spChg chg="add del">
          <ac:chgData name="Lorenzo Menna" userId="7409d05ca4c9c8c6" providerId="LiveId" clId="{289D3DB3-B660-439B-9E67-F37BC743F3EF}" dt="2019-05-30T15:53:07.957" v="53" actId="26606"/>
          <ac:spMkLst>
            <pc:docMk/>
            <pc:sldMk cId="875767479" sldId="258"/>
            <ac:spMk id="21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5:53:09.728" v="55" actId="26606"/>
          <ac:spMkLst>
            <pc:docMk/>
            <pc:sldMk cId="875767479" sldId="258"/>
            <ac:spMk id="23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5:23.573" v="416" actId="26606"/>
          <ac:spMkLst>
            <pc:docMk/>
            <pc:sldMk cId="875767479" sldId="258"/>
            <ac:spMk id="25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6:34.883" v="421" actId="26606"/>
          <ac:spMkLst>
            <pc:docMk/>
            <pc:sldMk cId="875767479" sldId="258"/>
            <ac:spMk id="30" creationId="{42A5316D-ED2F-4F89-B4B4-8D9240B1A348}"/>
          </ac:spMkLst>
        </pc:spChg>
        <pc:spChg chg="add">
          <ac:chgData name="Lorenzo Menna" userId="7409d05ca4c9c8c6" providerId="LiveId" clId="{289D3DB3-B660-439B-9E67-F37BC743F3EF}" dt="2019-05-30T16:16:34.883" v="421" actId="26606"/>
          <ac:spMkLst>
            <pc:docMk/>
            <pc:sldMk cId="875767479" sldId="258"/>
            <ac:spMk id="35" creationId="{42A5316D-ED2F-4F89-B4B4-8D9240B1A348}"/>
          </ac:spMkLst>
        </pc:spChg>
        <pc:graphicFrameChg chg="mod modGraphic">
          <ac:chgData name="Lorenzo Menna" userId="7409d05ca4c9c8c6" providerId="LiveId" clId="{289D3DB3-B660-439B-9E67-F37BC743F3EF}" dt="2019-05-30T16:20:06.596" v="485" actId="20577"/>
          <ac:graphicFrameMkLst>
            <pc:docMk/>
            <pc:sldMk cId="875767479" sldId="258"/>
            <ac:graphicFrameMk id="4" creationId="{6C1F1F97-913F-402F-9176-2CEC165C3485}"/>
          </ac:graphicFrameMkLst>
        </pc:graphicFrameChg>
      </pc:sldChg>
      <pc:sldChg chg="addSp delSp modSp mod setBg">
        <pc:chgData name="Lorenzo Menna" userId="7409d05ca4c9c8c6" providerId="LiveId" clId="{289D3DB3-B660-439B-9E67-F37BC743F3EF}" dt="2019-05-30T16:21:09.540" v="499" actId="20577"/>
        <pc:sldMkLst>
          <pc:docMk/>
          <pc:sldMk cId="2891165691" sldId="262"/>
        </pc:sldMkLst>
        <pc:spChg chg="mod">
          <ac:chgData name="Lorenzo Menna" userId="7409d05ca4c9c8c6" providerId="LiveId" clId="{289D3DB3-B660-439B-9E67-F37BC743F3EF}" dt="2019-05-30T16:16:14.919" v="418" actId="26606"/>
          <ac:spMkLst>
            <pc:docMk/>
            <pc:sldMk cId="2891165691" sldId="262"/>
            <ac:spMk id="2" creationId="{0B4E85BD-48E7-4928-A0B1-1BFAAE464F3E}"/>
          </ac:spMkLst>
        </pc:spChg>
        <pc:spChg chg="del">
          <ac:chgData name="Lorenzo Menna" userId="7409d05ca4c9c8c6" providerId="LiveId" clId="{289D3DB3-B660-439B-9E67-F37BC743F3EF}" dt="2019-05-30T16:03:50.710" v="150"/>
          <ac:spMkLst>
            <pc:docMk/>
            <pc:sldMk cId="2891165691" sldId="262"/>
            <ac:spMk id="3" creationId="{D55368B6-C07F-46EA-95FF-E145F3F5E74B}"/>
          </ac:spMkLst>
        </pc:spChg>
        <pc:spChg chg="add del">
          <ac:chgData name="Lorenzo Menna" userId="7409d05ca4c9c8c6" providerId="LiveId" clId="{289D3DB3-B660-439B-9E67-F37BC743F3EF}" dt="2019-05-30T16:15:09.971" v="415" actId="26606"/>
          <ac:spMkLst>
            <pc:docMk/>
            <pc:sldMk cId="2891165691" sldId="262"/>
            <ac:spMk id="9" creationId="{4FE967A1-7D45-482B-B39E-09B626B0E097}"/>
          </ac:spMkLst>
        </pc:spChg>
        <pc:spChg chg="add del">
          <ac:chgData name="Lorenzo Menna" userId="7409d05ca4c9c8c6" providerId="LiveId" clId="{289D3DB3-B660-439B-9E67-F37BC743F3EF}" dt="2019-05-30T16:10:11.264" v="283" actId="26606"/>
          <ac:spMkLst>
            <pc:docMk/>
            <pc:sldMk cId="2891165691" sldId="262"/>
            <ac:spMk id="12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0:08.995" v="280" actId="26606"/>
          <ac:spMkLst>
            <pc:docMk/>
            <pc:sldMk cId="2891165691" sldId="262"/>
            <ac:spMk id="17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0:11.190" v="282" actId="26606"/>
          <ac:spMkLst>
            <pc:docMk/>
            <pc:sldMk cId="2891165691" sldId="262"/>
            <ac:spMk id="19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0:19.055" v="285" actId="26606"/>
          <ac:spMkLst>
            <pc:docMk/>
            <pc:sldMk cId="2891165691" sldId="262"/>
            <ac:spMk id="21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5:09.971" v="415" actId="26606"/>
          <ac:spMkLst>
            <pc:docMk/>
            <pc:sldMk cId="2891165691" sldId="262"/>
            <ac:spMk id="26" creationId="{42A5316D-ED2F-4F89-B4B4-8D9240B1A348}"/>
          </ac:spMkLst>
        </pc:spChg>
        <pc:spChg chg="add del">
          <ac:chgData name="Lorenzo Menna" userId="7409d05ca4c9c8c6" providerId="LiveId" clId="{289D3DB3-B660-439B-9E67-F37BC743F3EF}" dt="2019-05-30T16:16:14.919" v="418" actId="26606"/>
          <ac:spMkLst>
            <pc:docMk/>
            <pc:sldMk cId="2891165691" sldId="262"/>
            <ac:spMk id="32" creationId="{4351DFE5-F63D-4BE0-BDA9-E3EB88F01AA5}"/>
          </ac:spMkLst>
        </pc:spChg>
        <pc:spChg chg="add mod">
          <ac:chgData name="Lorenzo Menna" userId="7409d05ca4c9c8c6" providerId="LiveId" clId="{289D3DB3-B660-439B-9E67-F37BC743F3EF}" dt="2019-05-30T16:16:27.055" v="420" actId="27636"/>
          <ac:spMkLst>
            <pc:docMk/>
            <pc:sldMk cId="2891165691" sldId="262"/>
            <ac:spMk id="39" creationId="{30A27C38-BC56-4EFC-9460-EA2CFCAB41FB}"/>
          </ac:spMkLst>
        </pc:spChg>
        <pc:spChg chg="add">
          <ac:chgData name="Lorenzo Menna" userId="7409d05ca4c9c8c6" providerId="LiveId" clId="{289D3DB3-B660-439B-9E67-F37BC743F3EF}" dt="2019-05-30T16:16:14.919" v="418" actId="26606"/>
          <ac:spMkLst>
            <pc:docMk/>
            <pc:sldMk cId="2891165691" sldId="262"/>
            <ac:spMk id="42" creationId="{42A5316D-ED2F-4F89-B4B4-8D9240B1A348}"/>
          </ac:spMkLst>
        </pc:spChg>
        <pc:graphicFrameChg chg="add del mod">
          <ac:chgData name="Lorenzo Menna" userId="7409d05ca4c9c8c6" providerId="LiveId" clId="{289D3DB3-B660-439B-9E67-F37BC743F3EF}" dt="2019-05-30T16:03:55.009" v="151" actId="26606"/>
          <ac:graphicFrameMkLst>
            <pc:docMk/>
            <pc:sldMk cId="2891165691" sldId="262"/>
            <ac:graphicFrameMk id="4" creationId="{3E03717A-CD67-4134-A93A-8D68E24DB61D}"/>
          </ac:graphicFrameMkLst>
        </pc:graphicFrameChg>
        <pc:graphicFrameChg chg="add del mod modGraphic">
          <ac:chgData name="Lorenzo Menna" userId="7409d05ca4c9c8c6" providerId="LiveId" clId="{289D3DB3-B660-439B-9E67-F37BC743F3EF}" dt="2019-05-30T16:15:09.971" v="415" actId="26606"/>
          <ac:graphicFrameMkLst>
            <pc:docMk/>
            <pc:sldMk cId="2891165691" sldId="262"/>
            <ac:graphicFrameMk id="7" creationId="{3E03717A-CD67-4134-A93A-8D68E24DB61D}"/>
          </ac:graphicFrameMkLst>
        </pc:graphicFrameChg>
        <pc:graphicFrameChg chg="add del">
          <ac:chgData name="Lorenzo Menna" userId="7409d05ca4c9c8c6" providerId="LiveId" clId="{289D3DB3-B660-439B-9E67-F37BC743F3EF}" dt="2019-05-30T16:16:14.919" v="418" actId="26606"/>
          <ac:graphicFrameMkLst>
            <pc:docMk/>
            <pc:sldMk cId="2891165691" sldId="262"/>
            <ac:graphicFrameMk id="29" creationId="{3E03717A-CD67-4134-A93A-8D68E24DB61D}"/>
          </ac:graphicFrameMkLst>
        </pc:graphicFrameChg>
        <pc:graphicFrameChg chg="add mod modGraphic">
          <ac:chgData name="Lorenzo Menna" userId="7409d05ca4c9c8c6" providerId="LiveId" clId="{289D3DB3-B660-439B-9E67-F37BC743F3EF}" dt="2019-05-30T16:21:09.540" v="499" actId="20577"/>
          <ac:graphicFrameMkLst>
            <pc:docMk/>
            <pc:sldMk cId="2891165691" sldId="262"/>
            <ac:graphicFrameMk id="37" creationId="{3E03717A-CD67-4134-A93A-8D68E24DB61D}"/>
          </ac:graphicFrameMkLst>
        </pc:graphicFrameChg>
        <pc:picChg chg="add del">
          <ac:chgData name="Lorenzo Menna" userId="7409d05ca4c9c8c6" providerId="LiveId" clId="{289D3DB3-B660-439B-9E67-F37BC743F3EF}" dt="2019-05-30T16:16:14.919" v="418" actId="26606"/>
          <ac:picMkLst>
            <pc:docMk/>
            <pc:sldMk cId="2891165691" sldId="262"/>
            <ac:picMk id="34" creationId="{02DD2BC0-6F29-4B4F-8D61-2DCF6D2E8E73}"/>
          </ac:picMkLst>
        </pc:picChg>
      </pc:sldChg>
      <pc:sldChg chg="addSp delSp modSp add mod setBg setClrOvrMap">
        <pc:chgData name="Lorenzo Menna" userId="7409d05ca4c9c8c6" providerId="LiveId" clId="{289D3DB3-B660-439B-9E67-F37BC743F3EF}" dt="2019-05-30T16:40:02.475" v="568" actId="26606"/>
        <pc:sldMkLst>
          <pc:docMk/>
          <pc:sldMk cId="1434192650" sldId="263"/>
        </pc:sldMkLst>
        <pc:spChg chg="del">
          <ac:chgData name="Lorenzo Menna" userId="7409d05ca4c9c8c6" providerId="LiveId" clId="{289D3DB3-B660-439B-9E67-F37BC743F3EF}" dt="2019-05-30T16:33:21.325" v="523" actId="478"/>
          <ac:spMkLst>
            <pc:docMk/>
            <pc:sldMk cId="1434192650" sldId="263"/>
            <ac:spMk id="2" creationId="{344EC290-1B82-496F-BC9F-22DA976A44D1}"/>
          </ac:spMkLst>
        </pc:spChg>
        <pc:spChg chg="del">
          <ac:chgData name="Lorenzo Menna" userId="7409d05ca4c9c8c6" providerId="LiveId" clId="{289D3DB3-B660-439B-9E67-F37BC743F3EF}" dt="2019-05-30T16:33:17.157" v="520"/>
          <ac:spMkLst>
            <pc:docMk/>
            <pc:sldMk cId="1434192650" sldId="263"/>
            <ac:spMk id="3" creationId="{3318F86F-62E9-44F6-8B01-0A159AAA06F6}"/>
          </ac:spMkLst>
        </pc:spChg>
        <pc:spChg chg="add del">
          <ac:chgData name="Lorenzo Menna" userId="7409d05ca4c9c8c6" providerId="LiveId" clId="{289D3DB3-B660-439B-9E67-F37BC743F3EF}" dt="2019-05-30T16:33:33.716" v="529" actId="478"/>
          <ac:spMkLst>
            <pc:docMk/>
            <pc:sldMk cId="1434192650" sldId="263"/>
            <ac:spMk id="12" creationId="{7BB1C3F0-5601-4D95-BC1E-3CF8B147A302}"/>
          </ac:spMkLst>
        </pc:spChg>
        <pc:spChg chg="add del">
          <ac:chgData name="Lorenzo Menna" userId="7409d05ca4c9c8c6" providerId="LiveId" clId="{289D3DB3-B660-439B-9E67-F37BC743F3EF}" dt="2019-05-30T16:40:02.475" v="568" actId="26606"/>
          <ac:spMkLst>
            <pc:docMk/>
            <pc:sldMk cId="1434192650" sldId="263"/>
            <ac:spMk id="13" creationId="{A2509F26-B5DC-4BA7-B476-4CB044237A2E}"/>
          </ac:spMkLst>
        </pc:spChg>
        <pc:spChg chg="add del">
          <ac:chgData name="Lorenzo Menna" userId="7409d05ca4c9c8c6" providerId="LiveId" clId="{289D3DB3-B660-439B-9E67-F37BC743F3EF}" dt="2019-05-30T16:40:02.475" v="568" actId="26606"/>
          <ac:spMkLst>
            <pc:docMk/>
            <pc:sldMk cId="1434192650" sldId="263"/>
            <ac:spMk id="15" creationId="{DB103EB1-B135-4526-B883-33228FC27FF1}"/>
          </ac:spMkLst>
        </pc:spChg>
        <pc:spChg chg="add">
          <ac:chgData name="Lorenzo Menna" userId="7409d05ca4c9c8c6" providerId="LiveId" clId="{289D3DB3-B660-439B-9E67-F37BC743F3EF}" dt="2019-05-30T16:40:02.475" v="568" actId="26606"/>
          <ac:spMkLst>
            <pc:docMk/>
            <pc:sldMk cId="1434192650" sldId="263"/>
            <ac:spMk id="21" creationId="{19E301E5-1206-47D0-9CDF-72583D739089}"/>
          </ac:spMkLst>
        </pc:spChg>
        <pc:spChg chg="add">
          <ac:chgData name="Lorenzo Menna" userId="7409d05ca4c9c8c6" providerId="LiveId" clId="{289D3DB3-B660-439B-9E67-F37BC743F3EF}" dt="2019-05-30T16:40:02.475" v="568" actId="26606"/>
          <ac:spMkLst>
            <pc:docMk/>
            <pc:sldMk cId="1434192650" sldId="263"/>
            <ac:spMk id="23" creationId="{AFA31FBE-7948-4384-B68A-75DEFDC4955A}"/>
          </ac:spMkLst>
        </pc:spChg>
        <pc:picChg chg="add del mod">
          <ac:chgData name="Lorenzo Menna" userId="7409d05ca4c9c8c6" providerId="LiveId" clId="{289D3DB3-B660-439B-9E67-F37BC743F3EF}" dt="2019-05-30T16:33:30.500" v="528" actId="26606"/>
          <ac:picMkLst>
            <pc:docMk/>
            <pc:sldMk cId="1434192650" sldId="263"/>
            <ac:picMk id="5" creationId="{8BE49527-77A4-4B90-A1FB-DFDBE99C6E03}"/>
          </ac:picMkLst>
        </pc:picChg>
        <pc:picChg chg="add mod">
          <ac:chgData name="Lorenzo Menna" userId="7409d05ca4c9c8c6" providerId="LiveId" clId="{289D3DB3-B660-439B-9E67-F37BC743F3EF}" dt="2019-05-30T16:40:02.475" v="568" actId="26606"/>
          <ac:picMkLst>
            <pc:docMk/>
            <pc:sldMk cId="1434192650" sldId="263"/>
            <ac:picMk id="7" creationId="{2F404D97-6BAB-4761-80AB-A71BDBB79C98}"/>
          </ac:picMkLst>
        </pc:picChg>
        <pc:picChg chg="add mod ord">
          <ac:chgData name="Lorenzo Menna" userId="7409d05ca4c9c8c6" providerId="LiveId" clId="{289D3DB3-B660-439B-9E67-F37BC743F3EF}" dt="2019-05-30T16:40:02.475" v="568" actId="26606"/>
          <ac:picMkLst>
            <pc:docMk/>
            <pc:sldMk cId="1434192650" sldId="263"/>
            <ac:picMk id="8" creationId="{8BE49527-77A4-4B90-A1FB-DFDBE99C6E03}"/>
          </ac:picMkLst>
        </pc:picChg>
        <pc:picChg chg="add del">
          <ac:chgData name="Lorenzo Menna" userId="7409d05ca4c9c8c6" providerId="LiveId" clId="{289D3DB3-B660-439B-9E67-F37BC743F3EF}" dt="2019-05-30T16:33:30.294" v="527" actId="26606"/>
          <ac:picMkLst>
            <pc:docMk/>
            <pc:sldMk cId="1434192650" sldId="263"/>
            <ac:picMk id="10" creationId="{CB607B98-7700-4DC9-8BE8-A876255F9C52}"/>
          </ac:picMkLst>
        </pc:picChg>
        <pc:picChg chg="add del mod">
          <ac:chgData name="Lorenzo Menna" userId="7409d05ca4c9c8c6" providerId="LiveId" clId="{289D3DB3-B660-439B-9E67-F37BC743F3EF}" dt="2019-05-30T16:39:38.735" v="562" actId="478"/>
          <ac:picMkLst>
            <pc:docMk/>
            <pc:sldMk cId="1434192650" sldId="263"/>
            <ac:picMk id="11" creationId="{F807401D-266A-4767-8725-F420B8C82057}"/>
          </ac:picMkLst>
        </pc:picChg>
        <pc:picChg chg="add mod ord">
          <ac:chgData name="Lorenzo Menna" userId="7409d05ca4c9c8c6" providerId="LiveId" clId="{289D3DB3-B660-439B-9E67-F37BC743F3EF}" dt="2019-05-30T16:40:02.475" v="568" actId="26606"/>
          <ac:picMkLst>
            <pc:docMk/>
            <pc:sldMk cId="1434192650" sldId="263"/>
            <ac:picMk id="16" creationId="{4A9D1CFA-4A4C-4AF0-BD94-B01215D6A931}"/>
          </ac:picMkLst>
        </pc:picChg>
      </pc:sldChg>
      <pc:sldChg chg="addSp delSp modSp add mod setBg setClrOvrMap">
        <pc:chgData name="Lorenzo Menna" userId="7409d05ca4c9c8c6" providerId="LiveId" clId="{289D3DB3-B660-439B-9E67-F37BC743F3EF}" dt="2019-05-30T16:42:03.037" v="576" actId="26606"/>
        <pc:sldMkLst>
          <pc:docMk/>
          <pc:sldMk cId="1509996271" sldId="264"/>
        </pc:sldMkLst>
        <pc:spChg chg="del mod ord">
          <ac:chgData name="Lorenzo Menna" userId="7409d05ca4c9c8c6" providerId="LiveId" clId="{289D3DB3-B660-439B-9E67-F37BC743F3EF}" dt="2019-05-30T16:31:55.748" v="512" actId="478"/>
          <ac:spMkLst>
            <pc:docMk/>
            <pc:sldMk cId="1509996271" sldId="264"/>
            <ac:spMk id="2" creationId="{BB453ACF-1BB2-4DC7-ABDD-91C47E29C5DA}"/>
          </ac:spMkLst>
        </pc:spChg>
        <pc:spChg chg="del">
          <ac:chgData name="Lorenzo Menna" userId="7409d05ca4c9c8c6" providerId="LiveId" clId="{289D3DB3-B660-439B-9E67-F37BC743F3EF}" dt="2019-05-30T16:31:15.417" v="502"/>
          <ac:spMkLst>
            <pc:docMk/>
            <pc:sldMk cId="1509996271" sldId="264"/>
            <ac:spMk id="3" creationId="{20EA4EF6-02D4-42AA-A89E-0DE3C97862C3}"/>
          </ac:spMkLst>
        </pc:spChg>
        <pc:spChg chg="add del">
          <ac:chgData name="Lorenzo Menna" userId="7409d05ca4c9c8c6" providerId="LiveId" clId="{289D3DB3-B660-439B-9E67-F37BC743F3EF}" dt="2019-05-30T16:31:51.735" v="511" actId="478"/>
          <ac:spMkLst>
            <pc:docMk/>
            <pc:sldMk cId="1509996271" sldId="264"/>
            <ac:spMk id="16" creationId="{4AF89BA2-9691-418E-844B-85933A72B446}"/>
          </ac:spMkLst>
        </pc:spChg>
        <pc:spChg chg="add del">
          <ac:chgData name="Lorenzo Menna" userId="7409d05ca4c9c8c6" providerId="LiveId" clId="{289D3DB3-B660-439B-9E67-F37BC743F3EF}" dt="2019-05-30T16:42:03.037" v="576" actId="26606"/>
          <ac:spMkLst>
            <pc:docMk/>
            <pc:sldMk cId="1509996271" sldId="264"/>
            <ac:spMk id="20" creationId="{E97C36FC-DEAA-4DCA-B0AB-7F9357FA4016}"/>
          </ac:spMkLst>
        </pc:spChg>
        <pc:spChg chg="add del">
          <ac:chgData name="Lorenzo Menna" userId="7409d05ca4c9c8c6" providerId="LiveId" clId="{289D3DB3-B660-439B-9E67-F37BC743F3EF}" dt="2019-05-30T16:42:03.037" v="576" actId="26606"/>
          <ac:spMkLst>
            <pc:docMk/>
            <pc:sldMk cId="1509996271" sldId="264"/>
            <ac:spMk id="22" creationId="{278C38CD-A630-49FF-8417-6792A2B13FCA}"/>
          </ac:spMkLst>
        </pc:spChg>
        <pc:picChg chg="add del mod">
          <ac:chgData name="Lorenzo Menna" userId="7409d05ca4c9c8c6" providerId="LiveId" clId="{289D3DB3-B660-439B-9E67-F37BC743F3EF}" dt="2019-05-30T16:31:47.494" v="510" actId="26606"/>
          <ac:picMkLst>
            <pc:docMk/>
            <pc:sldMk cId="1509996271" sldId="264"/>
            <ac:picMk id="5" creationId="{75859553-95BE-42ED-8AA2-E7347CFD71EB}"/>
          </ac:picMkLst>
        </pc:picChg>
        <pc:picChg chg="add mod">
          <ac:chgData name="Lorenzo Menna" userId="7409d05ca4c9c8c6" providerId="LiveId" clId="{289D3DB3-B660-439B-9E67-F37BC743F3EF}" dt="2019-05-30T16:42:03.037" v="576" actId="26606"/>
          <ac:picMkLst>
            <pc:docMk/>
            <pc:sldMk cId="1509996271" sldId="264"/>
            <ac:picMk id="7" creationId="{0118F43F-F4F7-4C4B-AD21-1D5DB6F759EF}"/>
          </ac:picMkLst>
        </pc:picChg>
        <pc:picChg chg="add del mod">
          <ac:chgData name="Lorenzo Menna" userId="7409d05ca4c9c8c6" providerId="LiveId" clId="{289D3DB3-B660-439B-9E67-F37BC743F3EF}" dt="2019-05-30T16:41:45.069" v="572" actId="478"/>
          <ac:picMkLst>
            <pc:docMk/>
            <pc:sldMk cId="1509996271" sldId="264"/>
            <ac:picMk id="9" creationId="{81ED8132-9E71-4AE9-93EF-BB0575E8E274}"/>
          </ac:picMkLst>
        </pc:picChg>
        <pc:picChg chg="add mod ord">
          <ac:chgData name="Lorenzo Menna" userId="7409d05ca4c9c8c6" providerId="LiveId" clId="{289D3DB3-B660-439B-9E67-F37BC743F3EF}" dt="2019-05-30T16:42:03.037" v="576" actId="26606"/>
          <ac:picMkLst>
            <pc:docMk/>
            <pc:sldMk cId="1509996271" sldId="264"/>
            <ac:picMk id="10" creationId="{75859553-95BE-42ED-8AA2-E7347CFD71EB}"/>
          </ac:picMkLst>
        </pc:picChg>
        <pc:picChg chg="add mod">
          <ac:chgData name="Lorenzo Menna" userId="7409d05ca4c9c8c6" providerId="LiveId" clId="{289D3DB3-B660-439B-9E67-F37BC743F3EF}" dt="2019-05-30T16:42:03.037" v="576" actId="26606"/>
          <ac:picMkLst>
            <pc:docMk/>
            <pc:sldMk cId="1509996271" sldId="264"/>
            <ac:picMk id="13" creationId="{AFC3B4F8-CA84-4CB7-BF9B-EE8D061D6036}"/>
          </ac:picMkLst>
        </pc:picChg>
        <pc:picChg chg="add del">
          <ac:chgData name="Lorenzo Menna" userId="7409d05ca4c9c8c6" providerId="LiveId" clId="{289D3DB3-B660-439B-9E67-F37BC743F3EF}" dt="2019-05-30T16:32:01.584" v="515" actId="26606"/>
          <ac:picMkLst>
            <pc:docMk/>
            <pc:sldMk cId="1509996271" sldId="264"/>
            <ac:picMk id="15" creationId="{22901FED-4FC9-4ED5-8123-C98BCD1616BA}"/>
          </ac:picMkLst>
        </pc:picChg>
        <pc:cxnChg chg="add del">
          <ac:chgData name="Lorenzo Menna" userId="7409d05ca4c9c8c6" providerId="LiveId" clId="{289D3DB3-B660-439B-9E67-F37BC743F3EF}" dt="2019-05-30T16:31:47.428" v="509" actId="26606"/>
          <ac:cxnSpMkLst>
            <pc:docMk/>
            <pc:sldMk cId="1509996271" sldId="264"/>
            <ac:cxnSpMk id="12" creationId="{EBAD6A72-88E8-42F7-88B9-CAF744536BE4}"/>
          </ac:cxnSpMkLst>
        </pc:cxnChg>
        <pc:cxnChg chg="add del">
          <ac:chgData name="Lorenzo Menna" userId="7409d05ca4c9c8c6" providerId="LiveId" clId="{289D3DB3-B660-439B-9E67-F37BC743F3EF}" dt="2019-05-30T16:31:47.428" v="509" actId="26606"/>
          <ac:cxnSpMkLst>
            <pc:docMk/>
            <pc:sldMk cId="1509996271" sldId="264"/>
            <ac:cxnSpMk id="14" creationId="{C800968E-0A99-46C4-A9B2-6A63AC66F4B0}"/>
          </ac:cxnSpMkLst>
        </pc:cxnChg>
      </pc:sldChg>
      <pc:sldChg chg="add del">
        <pc:chgData name="Lorenzo Menna" userId="7409d05ca4c9c8c6" providerId="LiveId" clId="{289D3DB3-B660-439B-9E67-F37BC743F3EF}" dt="2019-05-30T16:33:02.605" v="519" actId="2696"/>
        <pc:sldMkLst>
          <pc:docMk/>
          <pc:sldMk cId="671586990" sldId="265"/>
        </pc:sldMkLst>
      </pc:sldChg>
      <pc:sldChg chg="addSp delSp modSp add mod setBg">
        <pc:chgData name="Lorenzo Menna" userId="7409d05ca4c9c8c6" providerId="LiveId" clId="{289D3DB3-B660-439B-9E67-F37BC743F3EF}" dt="2019-05-30T16:36:46.231" v="554" actId="26606"/>
        <pc:sldMkLst>
          <pc:docMk/>
          <pc:sldMk cId="3134897506" sldId="265"/>
        </pc:sldMkLst>
        <pc:spChg chg="del mod">
          <ac:chgData name="Lorenzo Menna" userId="7409d05ca4c9c8c6" providerId="LiveId" clId="{289D3DB3-B660-439B-9E67-F37BC743F3EF}" dt="2019-05-30T16:36:32.073" v="547" actId="478"/>
          <ac:spMkLst>
            <pc:docMk/>
            <pc:sldMk cId="3134897506" sldId="265"/>
            <ac:spMk id="2" creationId="{B9DE7251-D829-4FE6-8C37-7CA631DCD851}"/>
          </ac:spMkLst>
        </pc:spChg>
        <pc:spChg chg="del">
          <ac:chgData name="Lorenzo Menna" userId="7409d05ca4c9c8c6" providerId="LiveId" clId="{289D3DB3-B660-439B-9E67-F37BC743F3EF}" dt="2019-05-30T16:35:24.906" v="531"/>
          <ac:spMkLst>
            <pc:docMk/>
            <pc:sldMk cId="3134897506" sldId="265"/>
            <ac:spMk id="3" creationId="{0E281307-A610-41A8-B7AB-8A027C01B83F}"/>
          </ac:spMkLst>
        </pc:spChg>
        <pc:spChg chg="add del mod ord">
          <ac:chgData name="Lorenzo Menna" userId="7409d05ca4c9c8c6" providerId="LiveId" clId="{289D3DB3-B660-439B-9E67-F37BC743F3EF}" dt="2019-05-30T16:36:29.372" v="546" actId="478"/>
          <ac:spMkLst>
            <pc:docMk/>
            <pc:sldMk cId="3134897506" sldId="265"/>
            <ac:spMk id="13" creationId="{90F4BF15-A648-4BEA-A8E1-A0147397353D}"/>
          </ac:spMkLst>
        </pc:spChg>
        <pc:spChg chg="add del">
          <ac:chgData name="Lorenzo Menna" userId="7409d05ca4c9c8c6" providerId="LiveId" clId="{289D3DB3-B660-439B-9E67-F37BC743F3EF}" dt="2019-05-30T16:36:46.231" v="554" actId="26606"/>
          <ac:spMkLst>
            <pc:docMk/>
            <pc:sldMk cId="3134897506" sldId="265"/>
            <ac:spMk id="18" creationId="{7F6BC633-BCFD-419F-A30B-200BB61667C6}"/>
          </ac:spMkLst>
        </pc:spChg>
        <pc:spChg chg="add del">
          <ac:chgData name="Lorenzo Menna" userId="7409d05ca4c9c8c6" providerId="LiveId" clId="{289D3DB3-B660-439B-9E67-F37BC743F3EF}" dt="2019-05-30T16:36:46.231" v="554" actId="26606"/>
          <ac:spMkLst>
            <pc:docMk/>
            <pc:sldMk cId="3134897506" sldId="265"/>
            <ac:spMk id="20" creationId="{7AA8700D-9C83-444C-9091-0955AFA95978}"/>
          </ac:spMkLst>
        </pc:spChg>
        <pc:spChg chg="add del">
          <ac:chgData name="Lorenzo Menna" userId="7409d05ca4c9c8c6" providerId="LiveId" clId="{289D3DB3-B660-439B-9E67-F37BC743F3EF}" dt="2019-05-30T16:36:46.231" v="554" actId="26606"/>
          <ac:spMkLst>
            <pc:docMk/>
            <pc:sldMk cId="3134897506" sldId="265"/>
            <ac:spMk id="22" creationId="{D5381C78-BF51-4665-924C-516ED3B90474}"/>
          </ac:spMkLst>
        </pc:spChg>
        <pc:spChg chg="add del">
          <ac:chgData name="Lorenzo Menna" userId="7409d05ca4c9c8c6" providerId="LiveId" clId="{289D3DB3-B660-439B-9E67-F37BC743F3EF}" dt="2019-05-30T16:36:41.540" v="549" actId="26606"/>
          <ac:spMkLst>
            <pc:docMk/>
            <pc:sldMk cId="3134897506" sldId="265"/>
            <ac:spMk id="27" creationId="{C96C8BAF-68F3-4B78-B238-35DF5D86560D}"/>
          </ac:spMkLst>
        </pc:spChg>
        <pc:spChg chg="add del">
          <ac:chgData name="Lorenzo Menna" userId="7409d05ca4c9c8c6" providerId="LiveId" clId="{289D3DB3-B660-439B-9E67-F37BC743F3EF}" dt="2019-05-30T16:36:43.246" v="551" actId="26606"/>
          <ac:spMkLst>
            <pc:docMk/>
            <pc:sldMk cId="3134897506" sldId="265"/>
            <ac:spMk id="41" creationId="{56827C3C-D52F-46CE-A441-3CD6A1A6A0A2}"/>
          </ac:spMkLst>
        </pc:spChg>
        <pc:spChg chg="add del">
          <ac:chgData name="Lorenzo Menna" userId="7409d05ca4c9c8c6" providerId="LiveId" clId="{289D3DB3-B660-439B-9E67-F37BC743F3EF}" dt="2019-05-30T16:36:43.246" v="551" actId="26606"/>
          <ac:spMkLst>
            <pc:docMk/>
            <pc:sldMk cId="3134897506" sldId="265"/>
            <ac:spMk id="42" creationId="{F52A8B51-0A89-497B-B882-6658E029A3F9}"/>
          </ac:spMkLst>
        </pc:spChg>
        <pc:spChg chg="add del">
          <ac:chgData name="Lorenzo Menna" userId="7409d05ca4c9c8c6" providerId="LiveId" clId="{289D3DB3-B660-439B-9E67-F37BC743F3EF}" dt="2019-05-30T16:36:43.246" v="551" actId="26606"/>
          <ac:spMkLst>
            <pc:docMk/>
            <pc:sldMk cId="3134897506" sldId="265"/>
            <ac:spMk id="43" creationId="{EB1CEFBF-6F09-4052-862B-E219DA15757E}"/>
          </ac:spMkLst>
        </pc:spChg>
        <pc:spChg chg="add del">
          <ac:chgData name="Lorenzo Menna" userId="7409d05ca4c9c8c6" providerId="LiveId" clId="{289D3DB3-B660-439B-9E67-F37BC743F3EF}" dt="2019-05-30T16:36:43.246" v="551" actId="26606"/>
          <ac:spMkLst>
            <pc:docMk/>
            <pc:sldMk cId="3134897506" sldId="265"/>
            <ac:spMk id="44" creationId="{BCB5D417-2A71-445D-B4C7-9E814D633D33}"/>
          </ac:spMkLst>
        </pc:spChg>
        <pc:grpChg chg="add del">
          <ac:chgData name="Lorenzo Menna" userId="7409d05ca4c9c8c6" providerId="LiveId" clId="{289D3DB3-B660-439B-9E67-F37BC743F3EF}" dt="2019-05-30T16:36:41.540" v="549" actId="26606"/>
          <ac:grpSpMkLst>
            <pc:docMk/>
            <pc:sldMk cId="3134897506" sldId="265"/>
            <ac:grpSpMk id="29" creationId="{4F4CD6D0-5A87-4BA2-A13A-0E40511C3CFA}"/>
          </ac:grpSpMkLst>
        </pc:grpChg>
        <pc:grpChg chg="add del">
          <ac:chgData name="Lorenzo Menna" userId="7409d05ca4c9c8c6" providerId="LiveId" clId="{289D3DB3-B660-439B-9E67-F37BC743F3EF}" dt="2019-05-30T16:36:41.540" v="549" actId="26606"/>
          <ac:grpSpMkLst>
            <pc:docMk/>
            <pc:sldMk cId="3134897506" sldId="265"/>
            <ac:grpSpMk id="33" creationId="{E9537076-EF48-4F72-9164-FD8260D550AC}"/>
          </ac:grpSpMkLst>
        </pc:grpChg>
        <pc:grpChg chg="add del">
          <ac:chgData name="Lorenzo Menna" userId="7409d05ca4c9c8c6" providerId="LiveId" clId="{289D3DB3-B660-439B-9E67-F37BC743F3EF}" dt="2019-05-30T16:36:41.540" v="549" actId="26606"/>
          <ac:grpSpMkLst>
            <pc:docMk/>
            <pc:sldMk cId="3134897506" sldId="265"/>
            <ac:grpSpMk id="37" creationId="{6EFC3492-86BD-4D75-B5B4-C2DBFE0BD106}"/>
          </ac:grpSpMkLst>
        </pc:grpChg>
        <pc:picChg chg="add del mod">
          <ac:chgData name="Lorenzo Menna" userId="7409d05ca4c9c8c6" providerId="LiveId" clId="{289D3DB3-B660-439B-9E67-F37BC743F3EF}" dt="2019-05-30T16:36:20.657" v="544" actId="478"/>
          <ac:picMkLst>
            <pc:docMk/>
            <pc:sldMk cId="3134897506" sldId="265"/>
            <ac:picMk id="5" creationId="{402391BB-633A-4049-A510-6D54AD42AC9F}"/>
          </ac:picMkLst>
        </pc:picChg>
        <pc:picChg chg="add mod ord">
          <ac:chgData name="Lorenzo Menna" userId="7409d05ca4c9c8c6" providerId="LiveId" clId="{289D3DB3-B660-439B-9E67-F37BC743F3EF}" dt="2019-05-30T16:36:46.231" v="554" actId="26606"/>
          <ac:picMkLst>
            <pc:docMk/>
            <pc:sldMk cId="3134897506" sldId="265"/>
            <ac:picMk id="7" creationId="{83CD40CA-FC92-4D5A-A42F-DED7B00851D1}"/>
          </ac:picMkLst>
        </pc:picChg>
        <pc:picChg chg="add mod ord">
          <ac:chgData name="Lorenzo Menna" userId="7409d05ca4c9c8c6" providerId="LiveId" clId="{289D3DB3-B660-439B-9E67-F37BC743F3EF}" dt="2019-05-30T16:36:46.231" v="554" actId="26606"/>
          <ac:picMkLst>
            <pc:docMk/>
            <pc:sldMk cId="3134897506" sldId="265"/>
            <ac:picMk id="9" creationId="{3281F988-1565-4A41-ACFC-359ECE9FE0BA}"/>
          </ac:picMkLst>
        </pc:picChg>
        <pc:picChg chg="add mod ord">
          <ac:chgData name="Lorenzo Menna" userId="7409d05ca4c9c8c6" providerId="LiveId" clId="{289D3DB3-B660-439B-9E67-F37BC743F3EF}" dt="2019-05-30T16:36:46.231" v="554" actId="26606"/>
          <ac:picMkLst>
            <pc:docMk/>
            <pc:sldMk cId="3134897506" sldId="265"/>
            <ac:picMk id="11" creationId="{814E3F15-2A21-476F-A8AB-6A3B4F7DFEB0}"/>
          </ac:picMkLst>
        </pc:picChg>
        <pc:cxnChg chg="add del">
          <ac:chgData name="Lorenzo Menna" userId="7409d05ca4c9c8c6" providerId="LiveId" clId="{289D3DB3-B660-439B-9E67-F37BC743F3EF}" dt="2019-05-30T16:36:46.225" v="553" actId="26606"/>
          <ac:cxnSpMkLst>
            <pc:docMk/>
            <pc:sldMk cId="3134897506" sldId="265"/>
            <ac:cxnSpMk id="46" creationId="{DCD67800-37AC-4E14-89B0-F79DCB3FB86D}"/>
          </ac:cxnSpMkLst>
        </pc:cxnChg>
        <pc:cxnChg chg="add del">
          <ac:chgData name="Lorenzo Menna" userId="7409d05ca4c9c8c6" providerId="LiveId" clId="{289D3DB3-B660-439B-9E67-F37BC743F3EF}" dt="2019-05-30T16:36:46.225" v="553" actId="26606"/>
          <ac:cxnSpMkLst>
            <pc:docMk/>
            <pc:sldMk cId="3134897506" sldId="265"/>
            <ac:cxnSpMk id="47" creationId="{20F1788F-A5AE-4188-8274-F7F2E3833ECD}"/>
          </ac:cxnSpMkLst>
        </pc:cxnChg>
      </pc:sldChg>
      <pc:sldChg chg="add del">
        <pc:chgData name="Lorenzo Menna" userId="7409d05ca4c9c8c6" providerId="LiveId" clId="{289D3DB3-B660-439B-9E67-F37BC743F3EF}" dt="2019-05-30T16:33:00.914" v="518" actId="2696"/>
        <pc:sldMkLst>
          <pc:docMk/>
          <pc:sldMk cId="1967315340" sldId="26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160" b="1" i="0" u="none" strike="noStrike" baseline="0" dirty="0" err="1" smtClean="0">
                <a:effectLst/>
              </a:rPr>
              <a:t>Lanciano’s</a:t>
            </a:r>
            <a:r>
              <a:rPr lang="en-US" sz="2160" b="1" i="0" u="none" strike="noStrike" baseline="0" dirty="0" smtClean="0">
                <a:effectLst/>
              </a:rPr>
              <a:t> bell tower </a:t>
            </a:r>
            <a:endParaRPr lang="it-IT" dirty="0"/>
          </a:p>
        </c:rich>
      </c:tx>
      <c:layout>
        <c:manualLayout>
          <c:xMode val="edge"/>
          <c:yMode val="edge"/>
          <c:x val="0.2886913345819983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51233244775958"/>
          <c:y val="0.1460761048109423"/>
          <c:w val="0.6512785254925163"/>
          <c:h val="0.7085397779322109"/>
        </c:manualLayout>
      </c:layout>
      <c:scatterChart>
        <c:scatterStyle val="lineMarker"/>
        <c:varyColors val="0"/>
        <c:ser>
          <c:idx val="1"/>
          <c:order val="0"/>
          <c:tx>
            <c:v>outside</c:v>
          </c:tx>
          <c:spPr>
            <a:ln w="19050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Foglio1!$E$2:$E$4</c:f>
                <c:numCache>
                  <c:formatCode>General</c:formatCode>
                  <c:ptCount val="3"/>
                  <c:pt idx="1">
                    <c:v>0.03</c:v>
                  </c:pt>
                  <c:pt idx="2">
                    <c:v>0.03</c:v>
                  </c:pt>
                </c:numCache>
              </c:numRef>
            </c:plus>
            <c:minus>
              <c:numRef>
                <c:f>Foglio1!$E$2:$E$4</c:f>
                <c:numCache>
                  <c:formatCode>General</c:formatCode>
                  <c:ptCount val="3"/>
                  <c:pt idx="1">
                    <c:v>0.03</c:v>
                  </c:pt>
                  <c:pt idx="2">
                    <c:v>0.03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Foglio1!$A$2:$A$4</c:f>
              <c:numCache>
                <c:formatCode>General</c:formatCode>
                <c:ptCount val="3"/>
                <c:pt idx="1">
                  <c:v>306</c:v>
                </c:pt>
                <c:pt idx="2">
                  <c:v>255</c:v>
                </c:pt>
              </c:numCache>
            </c:numRef>
          </c:xVal>
          <c:yVal>
            <c:numRef>
              <c:f>Foglio1!$C$2:$C$4</c:f>
              <c:numCache>
                <c:formatCode>General</c:formatCode>
                <c:ptCount val="3"/>
                <c:pt idx="1">
                  <c:v>0.54</c:v>
                </c:pt>
                <c:pt idx="2">
                  <c:v>0.47</c:v>
                </c:pt>
              </c:numCache>
            </c:numRef>
          </c:yVal>
          <c:smooth val="0"/>
        </c:ser>
        <c:ser>
          <c:idx val="2"/>
          <c:order val="1"/>
          <c:tx>
            <c:v>inside</c:v>
          </c:tx>
          <c:spPr>
            <a:ln w="19050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Foglio1!$D$5:$D$7</c:f>
                <c:numCache>
                  <c:formatCode>General</c:formatCode>
                  <c:ptCount val="3"/>
                  <c:pt idx="0">
                    <c:v>0.04</c:v>
                  </c:pt>
                  <c:pt idx="1">
                    <c:v>0.03</c:v>
                  </c:pt>
                  <c:pt idx="2">
                    <c:v>0.03</c:v>
                  </c:pt>
                </c:numCache>
              </c:numRef>
            </c:plus>
            <c:minus>
              <c:numRef>
                <c:f>Foglio1!$D$5:$D$7</c:f>
                <c:numCache>
                  <c:formatCode>General</c:formatCode>
                  <c:ptCount val="3"/>
                  <c:pt idx="0">
                    <c:v>0.04</c:v>
                  </c:pt>
                  <c:pt idx="1">
                    <c:v>0.03</c:v>
                  </c:pt>
                  <c:pt idx="2">
                    <c:v>0.03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Foglio1!$A$5:$A$7</c:f>
              <c:numCache>
                <c:formatCode>General</c:formatCode>
                <c:ptCount val="3"/>
                <c:pt idx="0">
                  <c:v>260</c:v>
                </c:pt>
                <c:pt idx="1">
                  <c:v>303</c:v>
                </c:pt>
                <c:pt idx="2">
                  <c:v>280</c:v>
                </c:pt>
              </c:numCache>
            </c:numRef>
          </c:xVal>
          <c:yVal>
            <c:numRef>
              <c:f>Foglio1!$C$5:$C$7</c:f>
              <c:numCache>
                <c:formatCode>General</c:formatCode>
                <c:ptCount val="3"/>
                <c:pt idx="0">
                  <c:v>0.3</c:v>
                </c:pt>
                <c:pt idx="1">
                  <c:v>0.45</c:v>
                </c:pt>
                <c:pt idx="2">
                  <c:v>0.35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961792"/>
        <c:axId val="132963712"/>
      </c:scatterChart>
      <c:valAx>
        <c:axId val="132961792"/>
        <c:scaling>
          <c:orientation val="minMax"/>
          <c:min val="2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err="1" smtClean="0"/>
                  <a:t>Height</a:t>
                </a:r>
                <a:r>
                  <a:rPr lang="it-IT" baseline="0" dirty="0" smtClean="0"/>
                  <a:t> (m)</a:t>
                </a:r>
                <a:endParaRPr lang="it-IT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2963712"/>
        <c:crosses val="autoZero"/>
        <c:crossBetween val="midCat"/>
      </c:valAx>
      <c:valAx>
        <c:axId val="132963712"/>
        <c:scaling>
          <c:orientation val="minMax"/>
          <c:min val="0.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 dirty="0" smtClean="0"/>
                  <a:t>Rate (Hz)</a:t>
                </a:r>
                <a:endParaRPr lang="it-IT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29617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dirty="0" err="1" smtClean="0"/>
              <a:t>Praje’s</a:t>
            </a:r>
            <a:r>
              <a:rPr lang="it-IT" dirty="0" smtClean="0"/>
              <a:t> cave- </a:t>
            </a:r>
            <a:r>
              <a:rPr lang="it-IT" dirty="0" err="1" smtClean="0"/>
              <a:t>Cunicelle’s</a:t>
            </a:r>
            <a:r>
              <a:rPr lang="it-IT" dirty="0" smtClean="0"/>
              <a:t> mine</a:t>
            </a:r>
            <a:r>
              <a:rPr lang="it-IT" baseline="0" dirty="0" smtClean="0"/>
              <a:t> </a:t>
            </a:r>
            <a:endParaRPr lang="it-IT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Valori Y</c:v>
                </c:pt>
              </c:strCache>
            </c:strRef>
          </c:tx>
          <c:spPr>
            <a:ln w="31750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Foglio1!$C$2:$C$4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0.15</c:v>
                  </c:pt>
                  <c:pt idx="2">
                    <c:v>7.0000000000000007E-2</c:v>
                  </c:pt>
                </c:numCache>
              </c:numRef>
            </c:plus>
            <c:minus>
              <c:numRef>
                <c:f>Foglio1!$C$2:$C$4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0.15</c:v>
                  </c:pt>
                  <c:pt idx="2">
                    <c:v>7.0000000000000007E-2</c:v>
                  </c:pt>
                </c:numCache>
              </c:numRef>
            </c:minus>
          </c:errBars>
          <c:xVal>
            <c:strRef>
              <c:f>Foglio1!$A$2:$A$4</c:f>
              <c:strCache>
                <c:ptCount val="3"/>
                <c:pt idx="0">
                  <c:v>outside</c:v>
                </c:pt>
                <c:pt idx="1">
                  <c:v>Cunicelle</c:v>
                </c:pt>
                <c:pt idx="2">
                  <c:v>Praje</c:v>
                </c:pt>
              </c:strCache>
            </c:strRef>
          </c:xVal>
          <c:yVal>
            <c:numRef>
              <c:f>Foglio1!$B$2:$B$4</c:f>
              <c:numCache>
                <c:formatCode>General</c:formatCode>
                <c:ptCount val="3"/>
                <c:pt idx="0">
                  <c:v>0.61</c:v>
                </c:pt>
                <c:pt idx="1">
                  <c:v>0.02</c:v>
                </c:pt>
                <c:pt idx="2">
                  <c:v>0.09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245504"/>
        <c:axId val="230247808"/>
      </c:scatterChart>
      <c:valAx>
        <c:axId val="230245504"/>
        <c:scaling>
          <c:orientation val="minMax"/>
          <c:max val="3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place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30247808"/>
        <c:crosses val="autoZero"/>
        <c:crossBetween val="midCat"/>
        <c:majorUnit val="1"/>
        <c:minorUnit val="1"/>
      </c:valAx>
      <c:valAx>
        <c:axId val="230247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/>
                  <a:t>Rate (hz)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3024550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sz="2160" b="1" i="0" u="none" strike="noStrike" baseline="0" dirty="0" smtClean="0">
                <a:effectLst/>
              </a:rPr>
              <a:t>Majella western side</a:t>
            </a:r>
            <a:endParaRPr lang="it-IT" dirty="0"/>
          </a:p>
        </c:rich>
      </c:tx>
      <c:layout>
        <c:manualLayout>
          <c:xMode val="edge"/>
          <c:yMode val="edge"/>
          <c:x val="0.3192947591603096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77255984001968"/>
          <c:y val="0.11921565152340358"/>
          <c:w val="0.79274391826940438"/>
          <c:h val="0.73950912422507231"/>
        </c:manualLayout>
      </c:layout>
      <c:scatterChart>
        <c:scatterStyle val="lineMarker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Valori Y</c:v>
                </c:pt>
              </c:strCache>
            </c:strRef>
          </c:tx>
          <c:spPr>
            <a:ln w="19050">
              <a:noFill/>
            </a:ln>
          </c:spPr>
          <c:errBars>
            <c:errDir val="y"/>
            <c:errBarType val="both"/>
            <c:errValType val="cust"/>
            <c:noEndCap val="0"/>
            <c:plus>
              <c:numRef>
                <c:f>Foglio1!$C$2:$C$4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0.02</c:v>
                  </c:pt>
                  <c:pt idx="2">
                    <c:v>0.02</c:v>
                  </c:pt>
                </c:numCache>
              </c:numRef>
            </c:plus>
            <c:minus>
              <c:numRef>
                <c:f>Foglio1!$C$2:$C$4</c:f>
                <c:numCache>
                  <c:formatCode>General</c:formatCode>
                  <c:ptCount val="3"/>
                  <c:pt idx="0">
                    <c:v>0.03</c:v>
                  </c:pt>
                  <c:pt idx="1">
                    <c:v>0.02</c:v>
                  </c:pt>
                  <c:pt idx="2">
                    <c:v>0.02</c:v>
                  </c:pt>
                </c:numCache>
              </c:numRef>
            </c:minus>
          </c:errBars>
          <c:errBars>
            <c:errDir val="x"/>
            <c:errBarType val="both"/>
            <c:errValType val="fixedVal"/>
            <c:noEndCap val="0"/>
            <c:val val="1"/>
          </c:errBars>
          <c:xVal>
            <c:numRef>
              <c:f>Foglio1!$A$2:$A$4</c:f>
              <c:numCache>
                <c:formatCode>General</c:formatCode>
                <c:ptCount val="3"/>
                <c:pt idx="0">
                  <c:v>105</c:v>
                </c:pt>
                <c:pt idx="1">
                  <c:v>1100</c:v>
                </c:pt>
                <c:pt idx="2">
                  <c:v>2000</c:v>
                </c:pt>
              </c:numCache>
            </c:numRef>
          </c:xVal>
          <c:yVal>
            <c:numRef>
              <c:f>Foglio1!$B$2:$B$4</c:f>
              <c:numCache>
                <c:formatCode>General</c:formatCode>
                <c:ptCount val="3"/>
                <c:pt idx="0">
                  <c:v>0.56000000000000005</c:v>
                </c:pt>
                <c:pt idx="1">
                  <c:v>0.77</c:v>
                </c:pt>
                <c:pt idx="2">
                  <c:v>0.96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7192832"/>
        <c:axId val="227194752"/>
      </c:scatterChart>
      <c:valAx>
        <c:axId val="227192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dirty="0" err="1" smtClean="0"/>
                  <a:t>Altitude</a:t>
                </a:r>
                <a:r>
                  <a:rPr lang="it-IT" dirty="0" smtClean="0"/>
                  <a:t> (m)</a:t>
                </a:r>
                <a:endParaRPr lang="it-IT" dirty="0"/>
              </a:p>
            </c:rich>
          </c:tx>
          <c:layout>
            <c:manualLayout>
              <c:xMode val="edge"/>
              <c:yMode val="edge"/>
              <c:x val="0.40682077857992366"/>
              <c:y val="0.927561828237503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27194752"/>
        <c:crosses val="autoZero"/>
        <c:crossBetween val="midCat"/>
        <c:majorUnit val="200"/>
      </c:valAx>
      <c:valAx>
        <c:axId val="227194752"/>
        <c:scaling>
          <c:orientation val="minMax"/>
          <c:min val="0.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it-IT" dirty="0" smtClean="0"/>
                  <a:t>Rate (Hz)</a:t>
                </a:r>
                <a:endParaRPr lang="it-IT" dirty="0"/>
              </a:p>
            </c:rich>
          </c:tx>
          <c:layout>
            <c:manualLayout>
              <c:xMode val="edge"/>
              <c:yMode val="edge"/>
              <c:x val="0"/>
              <c:y val="0.288342686494667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27192832"/>
        <c:crosses val="autoZero"/>
        <c:crossBetween val="midCat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A5B16-B99A-4058-B58C-DE4CC39C776F}" type="datetimeFigureOut">
              <a:rPr lang="it-IT" smtClean="0"/>
              <a:t>05/06/2019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E79C2-8AAE-4E7E-9F84-BF32DDED40CF}" type="slidenum">
              <a:rPr lang="it-IT" smtClean="0"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89467" y="825521"/>
            <a:ext cx="601133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STIMA dello spessore dello schermo roccioso della miniera: </a:t>
            </a:r>
            <a:endParaRPr lang="it-IT" sz="18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ingresso miniera da mappe storiche </a:t>
            </a:r>
            <a:r>
              <a:rPr lang="it-IT" sz="18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8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H_in</a:t>
            </a:r>
            <a:r>
              <a:rPr lang="it-IT" sz="18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475 m </a:t>
            </a:r>
            <a:r>
              <a:rPr lang="it-IT" sz="18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slm</a:t>
            </a:r>
            <a:endParaRPr lang="it-IT" sz="18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ingresso miniera da carta tecnica regionale: circa 475 ( 468 sul piazzale della chiesa –</a:t>
            </a:r>
            <a:r>
              <a:rPr lang="it-IT" sz="18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cfrEstratto</a:t>
            </a:r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Carta Tecnica Regionale)</a:t>
            </a:r>
          </a:p>
          <a:p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del rilievo sulla perpendicolare alla galleria mineraria dove è stata posizionata la </a:t>
            </a:r>
            <a:r>
              <a:rPr lang="it-IT" sz="18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8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8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H_ril</a:t>
            </a:r>
            <a:r>
              <a:rPr lang="it-IT" sz="18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555-565 m </a:t>
            </a:r>
            <a:r>
              <a:rPr lang="it-IT" sz="18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slm</a:t>
            </a:r>
            <a:endParaRPr lang="it-IT" sz="18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•Stima spessore schermo roccioso sopra </a:t>
            </a:r>
            <a:r>
              <a:rPr lang="it-IT" sz="18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8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it-IT" sz="18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8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SPESSORE ROCCIOSO = </a:t>
            </a:r>
            <a:r>
              <a:rPr lang="it-IT" sz="18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H_ril</a:t>
            </a:r>
            <a:r>
              <a:rPr lang="it-IT" sz="18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it-IT" sz="18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H_in</a:t>
            </a:r>
            <a:r>
              <a:rPr lang="it-IT" sz="18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80 ÷90 m</a:t>
            </a:r>
            <a:endParaRPr lang="it-IT" sz="18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49299" y="5095502"/>
            <a:ext cx="5160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cura di Roberto Di Paolo per il GRAIM –01.05.2019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90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 of 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Cosmic Box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meteorogical</a:t>
            </a:r>
            <a:r>
              <a:rPr lang="en-US" dirty="0" smtClean="0"/>
              <a:t> station  Oregon Scientific model n. BAR898HG (temperature, pressure and humidity)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Samsung Galaxy Watch SM-R800 software version </a:t>
            </a:r>
            <a:r>
              <a:rPr lang="en-US" dirty="0" err="1" smtClean="0"/>
              <a:t>Tizen</a:t>
            </a:r>
            <a:r>
              <a:rPr lang="en-US" dirty="0" smtClean="0"/>
              <a:t> 4.0.0.1 (altitude) </a:t>
            </a:r>
          </a:p>
          <a:p>
            <a:pPr marL="228600" indent="-228600">
              <a:buAutoNum type="arabicParenR"/>
            </a:pPr>
            <a:endParaRPr lang="it-IT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arenR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07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48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en-US" dirty="0" smtClean="0"/>
                  <a:t>the error rate  was calculated using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it-IT" b="0" i="1" smtClean="0">
                                <a:latin typeface="Cambria Math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Segnaposto note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:r>
                  <a:rPr lang="en-US" dirty="0" smtClean="0"/>
                  <a:t>the error rate  was calculated using </a:t>
                </a:r>
                <a:r>
                  <a:rPr lang="it-IT" b="0" i="0" smtClean="0">
                    <a:latin typeface="Cambria Math"/>
                  </a:rPr>
                  <a:t>1</a:t>
                </a:r>
                <a:r>
                  <a:rPr lang="en-US" b="0" i="0" smtClean="0">
                    <a:latin typeface="Cambria Math"/>
                  </a:rPr>
                  <a:t>/√</a:t>
                </a:r>
                <a:r>
                  <a:rPr lang="it-IT" b="0" i="0" smtClean="0">
                    <a:latin typeface="Cambria Math"/>
                  </a:rPr>
                  <a:t>𝑁</a:t>
                </a:r>
                <a:endParaRPr lang="it-IT" dirty="0"/>
              </a:p>
            </p:txBody>
          </p:sp>
        </mc:Fallback>
      </mc:AlternateContent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534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it-IT" sz="1200" dirty="0" smtClean="0"/>
          </a:p>
          <a:p>
            <a:pPr marL="0" indent="0">
              <a:buNone/>
            </a:pPr>
            <a:r>
              <a:rPr lang="it-IT" sz="1200" dirty="0" err="1" smtClean="0"/>
              <a:t>According</a:t>
            </a:r>
            <a:r>
              <a:rPr lang="it-IT" sz="1200" dirty="0" smtClean="0"/>
              <a:t> to way </a:t>
            </a:r>
            <a:r>
              <a:rPr lang="it-IT" sz="1200" dirty="0" err="1" smtClean="0"/>
              <a:t>datas</a:t>
            </a:r>
            <a:r>
              <a:rPr lang="it-IT" sz="1200" dirty="0" smtClean="0"/>
              <a:t> </a:t>
            </a:r>
            <a:r>
              <a:rPr lang="it-IT" sz="1200" dirty="0" err="1" smtClean="0"/>
              <a:t>have</a:t>
            </a:r>
            <a:r>
              <a:rPr lang="it-IT" sz="1200" dirty="0" smtClean="0"/>
              <a:t> </a:t>
            </a:r>
            <a:r>
              <a:rPr lang="it-IT" sz="1200" dirty="0" err="1" smtClean="0"/>
              <a:t>been</a:t>
            </a:r>
            <a:r>
              <a:rPr lang="it-IT" sz="1200" dirty="0" smtClean="0"/>
              <a:t> </a:t>
            </a:r>
            <a:r>
              <a:rPr lang="it-IT" sz="1200" dirty="0" err="1" smtClean="0"/>
              <a:t>collected</a:t>
            </a:r>
            <a:r>
              <a:rPr lang="it-IT" sz="1200" dirty="0" smtClean="0"/>
              <a:t>, </a:t>
            </a:r>
            <a:r>
              <a:rPr lang="it-IT" sz="1200" dirty="0" err="1" smtClean="0"/>
              <a:t>it</a:t>
            </a:r>
            <a:r>
              <a:rPr lang="it-IT" sz="1200" dirty="0" smtClean="0"/>
              <a:t> </a:t>
            </a:r>
            <a:r>
              <a:rPr lang="it-IT" sz="1200" dirty="0" err="1" smtClean="0"/>
              <a:t>is</a:t>
            </a:r>
            <a:r>
              <a:rPr lang="it-IT" sz="1200" dirty="0" smtClean="0"/>
              <a:t> </a:t>
            </a:r>
            <a:r>
              <a:rPr lang="it-IT" sz="1200" dirty="0" err="1" smtClean="0"/>
              <a:t>acceptable</a:t>
            </a:r>
            <a:r>
              <a:rPr lang="it-IT" sz="1200" dirty="0" smtClean="0"/>
              <a:t> to suppose </a:t>
            </a:r>
            <a:r>
              <a:rPr lang="it-IT" sz="1200" dirty="0" err="1" smtClean="0"/>
              <a:t>that</a:t>
            </a:r>
            <a:r>
              <a:rPr lang="it-IT" sz="1200" dirty="0" smtClean="0"/>
              <a:t>:</a:t>
            </a:r>
          </a:p>
          <a:p>
            <a:r>
              <a:rPr lang="it-IT" sz="1200" dirty="0" smtClean="0"/>
              <a:t>The rate </a:t>
            </a:r>
            <a:r>
              <a:rPr lang="it-IT" sz="1200" dirty="0" err="1" smtClean="0"/>
              <a:t>calculated</a:t>
            </a:r>
            <a:r>
              <a:rPr lang="it-IT" sz="1200" dirty="0" smtClean="0"/>
              <a:t> in </a:t>
            </a:r>
            <a:r>
              <a:rPr lang="it-IT" sz="1200" dirty="0" err="1" smtClean="0"/>
              <a:t>inner</a:t>
            </a:r>
            <a:r>
              <a:rPr lang="it-IT" sz="1200" dirty="0" smtClean="0"/>
              <a:t> </a:t>
            </a:r>
            <a:r>
              <a:rPr lang="it-IT" sz="1200" dirty="0" err="1" smtClean="0"/>
              <a:t>places</a:t>
            </a:r>
            <a:r>
              <a:rPr lang="it-IT" sz="1200" dirty="0" smtClean="0"/>
              <a:t> </a:t>
            </a:r>
            <a:r>
              <a:rPr lang="it-IT" sz="1200" dirty="0" err="1" smtClean="0"/>
              <a:t>is</a:t>
            </a:r>
            <a:r>
              <a:rPr lang="it-IT" sz="1200" dirty="0" smtClean="0"/>
              <a:t> </a:t>
            </a:r>
            <a:r>
              <a:rPr lang="it-IT" sz="1200" dirty="0" err="1" smtClean="0"/>
              <a:t>fewer</a:t>
            </a:r>
            <a:r>
              <a:rPr lang="it-IT" sz="1200" dirty="0" smtClean="0"/>
              <a:t> </a:t>
            </a:r>
            <a:r>
              <a:rPr lang="it-IT" sz="1200" dirty="0" err="1" smtClean="0"/>
              <a:t>than</a:t>
            </a:r>
            <a:r>
              <a:rPr lang="it-IT" sz="1200" dirty="0" smtClean="0"/>
              <a:t> the </a:t>
            </a:r>
            <a:r>
              <a:rPr lang="it-IT" sz="1200" dirty="0" err="1" smtClean="0"/>
              <a:t>ones</a:t>
            </a:r>
            <a:r>
              <a:rPr lang="it-IT" sz="1200" dirty="0" smtClean="0"/>
              <a:t> </a:t>
            </a:r>
            <a:r>
              <a:rPr lang="it-IT" sz="1200" dirty="0" err="1" smtClean="0"/>
              <a:t>taken</a:t>
            </a:r>
            <a:r>
              <a:rPr lang="it-IT" sz="1200" dirty="0" smtClean="0"/>
              <a:t> </a:t>
            </a:r>
            <a:r>
              <a:rPr lang="it-IT" sz="1200" dirty="0" err="1" smtClean="0"/>
              <a:t>outisde</a:t>
            </a:r>
            <a:r>
              <a:rPr lang="it-IT" sz="1200" dirty="0" smtClean="0"/>
              <a:t> </a:t>
            </a:r>
            <a:r>
              <a:rPr lang="it-IT" sz="1200" dirty="0" err="1" smtClean="0"/>
              <a:t>because</a:t>
            </a:r>
            <a:r>
              <a:rPr lang="it-IT" sz="1200" dirty="0" smtClean="0"/>
              <a:t> t</a:t>
            </a:r>
            <a:r>
              <a:rPr lang="en-US" sz="1200" dirty="0" smtClean="0"/>
              <a:t>he structure is made by reinforced concrete and the thickness of the walls is 1.20 m</a:t>
            </a:r>
          </a:p>
          <a:p>
            <a:r>
              <a:rPr lang="en-US" sz="1200" dirty="0" smtClean="0"/>
              <a:t>at 306 m there is less absorption of cosmic rays because there is an iron plate at the top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7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For the values of temperature, pressure and humidity: </a:t>
            </a:r>
            <a:r>
              <a:rPr lang="en-US" dirty="0" err="1" smtClean="0"/>
              <a:t>meteorogical</a:t>
            </a:r>
            <a:r>
              <a:rPr lang="en-US" dirty="0" smtClean="0"/>
              <a:t> station  Oregon Scientific model n. BAR898HG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For the height: Samsung Galaxy Watch SM-R800 software version </a:t>
            </a:r>
            <a:r>
              <a:rPr lang="en-US" dirty="0" err="1" smtClean="0"/>
              <a:t>Tizen</a:t>
            </a:r>
            <a:r>
              <a:rPr lang="en-US" dirty="0" smtClean="0"/>
              <a:t> 4.0.0.1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21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it-IT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Miniera </a:t>
            </a:r>
            <a:r>
              <a:rPr lang="it-IT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Cunicelle</a:t>
            </a:r>
            <a:r>
              <a:rPr lang="it-IT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STIMA dello spessore dello schermo roccioso presente al di sopra della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durante la misura all’interno della miniera: 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ingresso miniera da mappe storiche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H_in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475 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slm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ingresso miniera da carta tecnica regionale: circa 475 ( 468 sul piazzale della chiesa –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cfrEstratto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Carta Tecnica Regionale su slide che segue)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del rilievo sulla perpendicolare alla galleria mineraria dove è stata posizionata la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H_ril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555-565 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slm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•Stima spessore schermo roccioso sopra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SPESSORE ROCCIOSO = </a:t>
            </a:r>
            <a:r>
              <a:rPr lang="it-IT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H_ril</a:t>
            </a:r>
            <a:r>
              <a:rPr lang="it-IT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</a:t>
            </a:r>
            <a:r>
              <a:rPr lang="it-IT" sz="1200" b="1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H_in</a:t>
            </a:r>
            <a:r>
              <a:rPr lang="it-IT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80 ÷90 m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cura di Roberto Di Paolo per il GRAIM –01.05.2019</a:t>
            </a:r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980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GROTTA DELLE PRAJE</a:t>
            </a:r>
          </a:p>
          <a:p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STIMA dello spessore dello schermo roccioso presente al di sopra della 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durante la misura all’interno della grotta: 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ingresso grotta da carta tecnica regionale: circa 455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•Altitudine del rilievo sulla perpendicolare alla galleria della grotta dove è stata posizionata la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H_ril</a:t>
            </a:r>
            <a:r>
              <a:rPr lang="it-IT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circa 478 m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slm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•Dislivello ingresso –Punto posizionamento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(da sezione rilievo Grotta) -</a:t>
            </a:r>
            <a:r>
              <a:rPr lang="it-IT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H_disl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circa 0 m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•Stima spessore schermo roccioso sopra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CosmicBox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SPESSORE ROCCIOSO = H_ril–H_in+ H_disl</a:t>
            </a:r>
            <a:r>
              <a:rPr lang="pt-BR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 478 –455 + 0 =  </a:t>
            </a:r>
            <a:r>
              <a:rPr lang="pt-BR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 m</a:t>
            </a:r>
            <a:endParaRPr lang="pt-B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cura di Roberto Di Paolo per il GRAIM –15.05.2019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588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it-IT" dirty="0" err="1" smtClean="0"/>
              <a:t>According</a:t>
            </a:r>
            <a:r>
              <a:rPr lang="it-IT" dirty="0" smtClean="0"/>
              <a:t> to way </a:t>
            </a:r>
            <a:r>
              <a:rPr lang="it-IT" dirty="0" err="1" smtClean="0"/>
              <a:t>datas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collected</a:t>
            </a:r>
            <a:r>
              <a:rPr lang="it-IT" dirty="0" smtClean="0"/>
              <a:t>,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acceptable</a:t>
            </a:r>
            <a:r>
              <a:rPr lang="it-IT" dirty="0" smtClean="0"/>
              <a:t> to suppose </a:t>
            </a:r>
            <a:r>
              <a:rPr lang="it-IT" dirty="0" err="1" smtClean="0"/>
              <a:t>that</a:t>
            </a:r>
            <a:r>
              <a:rPr lang="it-IT" dirty="0" smtClean="0"/>
              <a:t>:</a:t>
            </a:r>
          </a:p>
          <a:p>
            <a:r>
              <a:rPr lang="it-IT" dirty="0" smtClean="0"/>
              <a:t>The rate </a:t>
            </a:r>
            <a:r>
              <a:rPr lang="it-IT" dirty="0" err="1" smtClean="0"/>
              <a:t>calculated</a:t>
            </a:r>
            <a:r>
              <a:rPr lang="it-IT" dirty="0" smtClean="0"/>
              <a:t> in </a:t>
            </a:r>
            <a:r>
              <a:rPr lang="it-IT" dirty="0" err="1" smtClean="0"/>
              <a:t>inner</a:t>
            </a:r>
            <a:r>
              <a:rPr lang="it-IT" dirty="0" smtClean="0"/>
              <a:t> </a:t>
            </a:r>
            <a:r>
              <a:rPr lang="it-IT" dirty="0" err="1" smtClean="0"/>
              <a:t>places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fewer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the </a:t>
            </a:r>
            <a:r>
              <a:rPr lang="it-IT" dirty="0" err="1" smtClean="0"/>
              <a:t>ones</a:t>
            </a:r>
            <a:r>
              <a:rPr lang="it-IT" dirty="0" smtClean="0"/>
              <a:t> </a:t>
            </a:r>
            <a:r>
              <a:rPr lang="it-IT" dirty="0" err="1" smtClean="0"/>
              <a:t>taken</a:t>
            </a:r>
            <a:r>
              <a:rPr lang="it-IT" dirty="0" smtClean="0"/>
              <a:t> </a:t>
            </a:r>
            <a:r>
              <a:rPr lang="it-IT" dirty="0" err="1" smtClean="0"/>
              <a:t>outisde</a:t>
            </a:r>
            <a:r>
              <a:rPr lang="it-IT" dirty="0" smtClean="0"/>
              <a:t>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there is an absorption by rock and bitumen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62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7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sz="1200" dirty="0" err="1" smtClean="0"/>
              <a:t>According</a:t>
            </a:r>
            <a:r>
              <a:rPr lang="it-IT" sz="1200" dirty="0" smtClean="0"/>
              <a:t> to way </a:t>
            </a:r>
            <a:r>
              <a:rPr lang="it-IT" sz="1200" dirty="0" err="1" smtClean="0"/>
              <a:t>datas</a:t>
            </a:r>
            <a:r>
              <a:rPr lang="it-IT" sz="1200" dirty="0" smtClean="0"/>
              <a:t> </a:t>
            </a:r>
            <a:r>
              <a:rPr lang="it-IT" sz="1200" dirty="0" err="1" smtClean="0"/>
              <a:t>have</a:t>
            </a:r>
            <a:r>
              <a:rPr lang="it-IT" sz="1200" dirty="0" smtClean="0"/>
              <a:t> </a:t>
            </a:r>
            <a:r>
              <a:rPr lang="it-IT" sz="1200" dirty="0" err="1" smtClean="0"/>
              <a:t>been</a:t>
            </a:r>
            <a:r>
              <a:rPr lang="it-IT" sz="1200" dirty="0" smtClean="0"/>
              <a:t> </a:t>
            </a:r>
            <a:r>
              <a:rPr lang="it-IT" sz="1200" dirty="0" err="1" smtClean="0"/>
              <a:t>collected</a:t>
            </a:r>
            <a:r>
              <a:rPr lang="it-IT" sz="1200" dirty="0" smtClean="0"/>
              <a:t>, </a:t>
            </a:r>
            <a:r>
              <a:rPr lang="it-IT" sz="1200" dirty="0" err="1" smtClean="0"/>
              <a:t>it</a:t>
            </a:r>
            <a:r>
              <a:rPr lang="it-IT" sz="1200" dirty="0" smtClean="0"/>
              <a:t> </a:t>
            </a:r>
            <a:r>
              <a:rPr lang="it-IT" sz="1200" dirty="0" err="1" smtClean="0"/>
              <a:t>is</a:t>
            </a:r>
            <a:r>
              <a:rPr lang="it-IT" sz="1200" dirty="0" smtClean="0"/>
              <a:t> </a:t>
            </a:r>
            <a:r>
              <a:rPr lang="it-IT" sz="1200" dirty="0" err="1" smtClean="0"/>
              <a:t>acceptable</a:t>
            </a:r>
            <a:r>
              <a:rPr lang="it-IT" sz="1200" dirty="0" smtClean="0"/>
              <a:t> to suppose </a:t>
            </a:r>
            <a:r>
              <a:rPr lang="it-IT" sz="1200" dirty="0" err="1" smtClean="0"/>
              <a:t>that</a:t>
            </a:r>
            <a:r>
              <a:rPr lang="it-IT" sz="1200" dirty="0" smtClean="0"/>
              <a:t>:</a:t>
            </a:r>
          </a:p>
          <a:p>
            <a:r>
              <a:rPr lang="it-IT" sz="1200" dirty="0" err="1" smtClean="0"/>
              <a:t>Height</a:t>
            </a:r>
            <a:r>
              <a:rPr lang="it-IT" sz="1200" dirty="0" smtClean="0"/>
              <a:t> </a:t>
            </a:r>
            <a:r>
              <a:rPr lang="it-IT" sz="1200" dirty="0" err="1" smtClean="0"/>
              <a:t>is</a:t>
            </a:r>
            <a:r>
              <a:rPr lang="it-IT" sz="1200" dirty="0" smtClean="0"/>
              <a:t> a </a:t>
            </a:r>
            <a:r>
              <a:rPr lang="it-IT" sz="1200" dirty="0" err="1" smtClean="0"/>
              <a:t>factor</a:t>
            </a:r>
            <a:r>
              <a:rPr lang="it-IT" sz="1200" dirty="0" smtClean="0"/>
              <a:t> </a:t>
            </a:r>
            <a:r>
              <a:rPr lang="it-IT" sz="1200" dirty="0" err="1" smtClean="0"/>
              <a:t>which</a:t>
            </a:r>
            <a:r>
              <a:rPr lang="it-IT" sz="1200" dirty="0" smtClean="0"/>
              <a:t> </a:t>
            </a:r>
            <a:r>
              <a:rPr lang="it-IT" sz="1200" dirty="0" err="1" smtClean="0"/>
              <a:t>increases</a:t>
            </a:r>
            <a:r>
              <a:rPr lang="it-IT" sz="1200" dirty="0" smtClean="0"/>
              <a:t> the </a:t>
            </a:r>
            <a:r>
              <a:rPr lang="it-IT" sz="1200" dirty="0" err="1" smtClean="0"/>
              <a:t>amount</a:t>
            </a:r>
            <a:r>
              <a:rPr lang="it-IT" sz="1200" dirty="0" smtClean="0"/>
              <a:t> of cosmic </a:t>
            </a:r>
            <a:r>
              <a:rPr lang="it-IT" sz="1200" dirty="0" err="1" smtClean="0"/>
              <a:t>rays</a:t>
            </a:r>
            <a:r>
              <a:rPr lang="it-IT" sz="1200" dirty="0" smtClean="0"/>
              <a:t> </a:t>
            </a:r>
            <a:r>
              <a:rPr lang="it-IT" sz="1200" dirty="0" err="1" smtClean="0"/>
              <a:t>revealed</a:t>
            </a:r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E79C2-8AAE-4E7E-9F84-BF32DDED40C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62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29D9CB-5025-4AB3-890C-77888693D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340E8AC-7C9D-44A4-96F1-0A8CDFB2B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427FCD7-9587-4C44-A46A-A125F519A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239D9-9505-4D4F-B945-DACE0E7F8E67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A74A20C-AE8A-4BF5-9672-415CFABE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FB3B61-4DA4-493A-9E34-C87BD6AB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104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D69A1C4-4A4B-4152-A667-2E9B94AF6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A5FC3D1-30C9-40F7-B43F-D3E824531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577C4E2-0517-4CEA-862F-D5F97EE8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61F8-A9BF-42C4-9153-17CB47070463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B274C36-51D1-4F9C-86B3-C128A7805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1E506CC-2CBE-4F1F-B32E-32BF24DCB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550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22A2F7CA-053A-4DD1-ABEB-D5232AB0E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A0905F76-934C-4CE4-A8A6-25AC7ECC0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A05ACB3-1FCE-43BB-80F9-8F6627EE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0542-2158-4EFB-B12A-10C9CFA99A63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C238AF3-2378-4D26-A5AA-E39B1D98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E7D37CB-B71E-46A3-BD9E-BD6C9A17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319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B0A3986-B0AF-456C-91CE-70F37430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CED7B656-9586-4DCB-8A70-5AAC2789F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420128E-03F6-45B7-A60B-536F50D9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9D2F-C1B6-4EB6-A143-99AD4BBD241A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6550EBA3-F8B7-4611-84C0-50D05E9E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969C2B9-065C-4065-889C-EE419AB6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994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A89A0F4-6F9E-4490-AF55-F35E0B4C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1C2E14D-F3D9-42C2-A767-4019EF295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63F7C53-E81C-41DD-AF71-0686AC40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63901-5960-4851-A885-1351A3C4D3EE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85C8D56-4927-4491-9DE0-1FB06919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296E790-4B1D-4CA8-8A5A-7037E037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695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E852AC2-0E53-4C80-B5DC-04D91D3C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3D7F307-2BE6-47F0-9D13-714E17399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94DC4D26-89B6-46C9-9C26-274A05C73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E2C0921-89E5-4F45-8E79-143267CA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427A1-C95E-4F3D-A7D9-64F42703BBDB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BC6AD82B-53E7-4F77-9382-2011259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7E6FFD24-61EF-40E3-B1A2-F7285154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288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C1F0D08-3590-469A-B1B9-62B1CB12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C511473-C100-49A7-A482-1B0D359C5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E54F888-2058-449F-98C5-631E911D2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20E34074-9C0C-45B4-BE27-EA3FC37F7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0984C3A2-1930-42EE-B290-F3A4DA3ED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31ADB3F8-5FE8-4EA2-830A-BD52D363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35E3C-0D9E-4A6C-B8EA-C050FCFCA536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2A2CB1A9-6B7C-4FB3-AFD1-177E540E1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8C5AE076-25B7-4068-816C-40ECEB14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250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1AE168A-161C-4448-BC0C-A7466E1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2BD5930E-2BC7-4B81-9FBF-D6EAF8FB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6EB8B-685A-43AD-A236-D526B5E4A18A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DBB31527-3CB8-413A-8347-BA895F08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9C604AF-8C92-4463-AD34-DDCF1858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104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744D9787-1C3C-4F6E-9E0B-AC8EB2129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87D8-39ED-4604-B284-F97E7FA7AACD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D4CE2C5D-9A47-47F3-9264-BA252551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CB51192E-FFB9-4582-9B60-1765D7E1C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4860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B2D8C0F-3235-45A8-A798-F60FBB3E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7076DD3-40BA-4C37-8462-6026D3C6E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5396C43-AA0E-4419-BDB9-343AF0475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9B27947-23F7-4DE2-A803-650374DAF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7D28-2560-431A-AAAE-C0DFE0DB6C33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3ECE1FB0-FD01-4999-B3E3-A5F2DE3E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95EE50A-D190-4789-B348-621D6B920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51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1EC962-FFC0-4191-9669-FA3BDF915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E7373129-BAAA-4756-940D-4D6FC96D9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8447334B-CD6E-49A8-B1B1-457FAD44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4787E36D-740F-4A1D-A5C9-EFC3666F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BA690-3DF6-4D5F-BC9E-A4BAF3D5457D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8DD4FB9-C771-4789-97B4-A87860CE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E538CA4-98F8-4F5C-9067-AE8EE582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065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A5F09139-CC99-4D14-B13F-D57CADE6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F0A50F7-1DA3-4D80-A2A0-34EFA4E39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65E2314-0DF0-42CD-AC0A-277B6DC30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90F5-73F5-4B0A-99C4-674919C5099B}" type="datetime1">
              <a:rPr lang="it-IT" smtClean="0"/>
              <a:t>05/06/2019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CF0939A-B9F5-4078-9ADF-48539E1F7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B1FA7CB-B41B-4C3B-B888-8D0EFAC96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C3E7-9D44-4989-A7D7-E02D0B7F040C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47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jpe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3">
            <a:extLst>
              <a:ext uri="{FF2B5EF4-FFF2-40B4-BE49-F238E27FC236}">
                <a16:creationId xmlns:a16="http://schemas.microsoft.com/office/drawing/2014/main" xmlns="" id="{0482A7D0-DB09-4EBA-8D52-E6A5934B6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5C5F021-8195-4A4E-81CA-D478E8374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239" y="1122363"/>
            <a:ext cx="10234285" cy="1321034"/>
          </a:xfrm>
        </p:spPr>
        <p:txBody>
          <a:bodyPr>
            <a:normAutofit/>
          </a:bodyPr>
          <a:lstStyle/>
          <a:p>
            <a:pPr algn="l"/>
            <a:r>
              <a:rPr lang="en-US" sz="6600" b="1">
                <a:solidFill>
                  <a:srgbClr val="002060"/>
                </a:solidFill>
              </a:rPr>
              <a:t>Cosmic </a:t>
            </a:r>
            <a:r>
              <a:rPr lang="en-US" sz="6600" b="1" smtClean="0">
                <a:solidFill>
                  <a:srgbClr val="002060"/>
                </a:solidFill>
              </a:rPr>
              <a:t>Box  measures </a:t>
            </a:r>
            <a:endParaRPr lang="en-US" sz="6600" b="1" dirty="0">
              <a:solidFill>
                <a:srgbClr val="00206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82351BA3-9BB5-4B16-AD07-3319DF16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3062" y="2742419"/>
            <a:ext cx="5201586" cy="199369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LICEO SCIENTIFICO G.GALILEI    </a:t>
            </a:r>
          </a:p>
          <a:p>
            <a:r>
              <a:rPr lang="en-US" sz="3600" b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LANCIANO</a:t>
            </a:r>
            <a:endParaRPr lang="en-US" sz="3600" b="1" spc="3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1</a:t>
            </a:fld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413" y="4301396"/>
            <a:ext cx="3344369" cy="180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93" y="3429000"/>
            <a:ext cx="2085806" cy="316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137" y="4639912"/>
            <a:ext cx="1958715" cy="14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B4E85BD-48E7-4928-A0B1-1BFAAE46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46" y="136735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it-IT" sz="2600" dirty="0">
                <a:solidFill>
                  <a:srgbClr val="FFFFFF"/>
                </a:solidFill>
              </a:rPr>
              <a:t>Majella western side</a:t>
            </a:r>
            <a:br>
              <a:rPr lang="it-IT" sz="2600" dirty="0">
                <a:solidFill>
                  <a:srgbClr val="FFFFFF"/>
                </a:solidFill>
              </a:rPr>
            </a:br>
            <a:r>
              <a:rPr lang="it-IT" sz="2600" dirty="0">
                <a:solidFill>
                  <a:srgbClr val="FFFFFF"/>
                </a:solidFill>
              </a:rPr>
              <a:t>18/05/2019</a:t>
            </a:r>
            <a:endParaRPr lang="en-US" sz="2600" dirty="0">
              <a:solidFill>
                <a:srgbClr val="FFFFFF"/>
              </a:solidFill>
            </a:endParaRPr>
          </a:p>
        </p:txBody>
      </p:sp>
      <p:graphicFrame>
        <p:nvGraphicFramePr>
          <p:cNvPr id="37" name="Segnaposto contenuto 3">
            <a:extLst>
              <a:ext uri="{FF2B5EF4-FFF2-40B4-BE49-F238E27FC236}">
                <a16:creationId xmlns:a16="http://schemas.microsoft.com/office/drawing/2014/main" xmlns="" id="{3E03717A-CD67-4134-A93A-8D68E24DB6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008496"/>
              </p:ext>
            </p:extLst>
          </p:nvPr>
        </p:nvGraphicFramePr>
        <p:xfrm>
          <a:off x="3628570" y="1537751"/>
          <a:ext cx="8273142" cy="264224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190058">
                  <a:extLst>
                    <a:ext uri="{9D8B030D-6E8A-4147-A177-3AD203B41FA5}">
                      <a16:colId xmlns:a16="http://schemas.microsoft.com/office/drawing/2014/main" xmlns="" val="1046414185"/>
                    </a:ext>
                  </a:extLst>
                </a:gridCol>
                <a:gridCol w="1346389">
                  <a:extLst>
                    <a:ext uri="{9D8B030D-6E8A-4147-A177-3AD203B41FA5}">
                      <a16:colId xmlns:a16="http://schemas.microsoft.com/office/drawing/2014/main" xmlns="" val="100727352"/>
                    </a:ext>
                  </a:extLst>
                </a:gridCol>
                <a:gridCol w="951694">
                  <a:extLst>
                    <a:ext uri="{9D8B030D-6E8A-4147-A177-3AD203B41FA5}">
                      <a16:colId xmlns:a16="http://schemas.microsoft.com/office/drawing/2014/main" xmlns="" val="1557846120"/>
                    </a:ext>
                  </a:extLst>
                </a:gridCol>
                <a:gridCol w="1067779">
                  <a:extLst>
                    <a:ext uri="{9D8B030D-6E8A-4147-A177-3AD203B41FA5}">
                      <a16:colId xmlns:a16="http://schemas.microsoft.com/office/drawing/2014/main" xmlns="" val="2057269610"/>
                    </a:ext>
                  </a:extLst>
                </a:gridCol>
                <a:gridCol w="1185415">
                  <a:extLst>
                    <a:ext uri="{9D8B030D-6E8A-4147-A177-3AD203B41FA5}">
                      <a16:colId xmlns:a16="http://schemas.microsoft.com/office/drawing/2014/main" xmlns="" val="3649238943"/>
                    </a:ext>
                  </a:extLst>
                </a:gridCol>
                <a:gridCol w="976460">
                  <a:extLst>
                    <a:ext uri="{9D8B030D-6E8A-4147-A177-3AD203B41FA5}">
                      <a16:colId xmlns:a16="http://schemas.microsoft.com/office/drawing/2014/main" xmlns="" val="2792617540"/>
                    </a:ext>
                  </a:extLst>
                </a:gridCol>
                <a:gridCol w="1555347">
                  <a:extLst>
                    <a:ext uri="{9D8B030D-6E8A-4147-A177-3AD203B41FA5}">
                      <a16:colId xmlns:a16="http://schemas.microsoft.com/office/drawing/2014/main" xmlns="" val="2144978736"/>
                    </a:ext>
                  </a:extLst>
                </a:gridCol>
              </a:tblGrid>
              <a:tr h="5786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Exposition time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err="1">
                          <a:effectLst/>
                        </a:rPr>
                        <a:t>Height</a:t>
                      </a:r>
                      <a:r>
                        <a:rPr lang="it-IT" sz="1600">
                          <a:effectLst/>
                        </a:rPr>
                        <a:t>(m)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T(C°)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P(hPA)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Humidity</a:t>
                      </a: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Counts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Rate (Hz)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 anchor="ctr"/>
                </a:tc>
                <a:extLst>
                  <a:ext uri="{0D108BD9-81ED-4DB2-BD59-A6C34878D82A}">
                    <a16:rowId xmlns:a16="http://schemas.microsoft.com/office/drawing/2014/main" xmlns="" val="1366012509"/>
                  </a:ext>
                </a:extLst>
              </a:tr>
              <a:tr h="771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45 </a:t>
                      </a:r>
                      <a:r>
                        <a:rPr lang="it-IT" sz="1400" dirty="0" err="1" smtClean="0">
                          <a:effectLst/>
                        </a:rPr>
                        <a:t>min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Majelletta</a:t>
                      </a:r>
                      <a:endParaRPr lang="it-IT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effectLst/>
                        </a:rPr>
                        <a:t>2000m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8,4±0,1°C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795±1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50±1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2598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0,96±0,02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extLst>
                  <a:ext uri="{0D108BD9-81ED-4DB2-BD59-A6C34878D82A}">
                    <a16:rowId xmlns:a16="http://schemas.microsoft.com/office/drawing/2014/main" xmlns="" val="3363766488"/>
                  </a:ext>
                </a:extLst>
              </a:tr>
              <a:tr h="771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45 </a:t>
                      </a:r>
                      <a:r>
                        <a:rPr lang="it-IT" sz="1400" dirty="0" err="1" smtClean="0">
                          <a:effectLst/>
                        </a:rPr>
                        <a:t>min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Cerratina </a:t>
                      </a:r>
                      <a:endParaRPr lang="it-IT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1100 </a:t>
                      </a:r>
                      <a:r>
                        <a:rPr lang="it-IT" sz="1400" dirty="0">
                          <a:effectLst/>
                        </a:rPr>
                        <a:t>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18,5±0,1°C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795±1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31±1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2087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0,77±0,02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extLst>
                  <a:ext uri="{0D108BD9-81ED-4DB2-BD59-A6C34878D82A}">
                    <a16:rowId xmlns:a16="http://schemas.microsoft.com/office/drawing/2014/main" xmlns="" val="189944908"/>
                  </a:ext>
                </a:extLst>
              </a:tr>
              <a:tr h="51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45 </a:t>
                      </a:r>
                      <a:r>
                        <a:rPr lang="it-IT" sz="1400" dirty="0" err="1" smtClean="0">
                          <a:effectLst/>
                        </a:rPr>
                        <a:t>min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Scafa</a:t>
                      </a:r>
                      <a:endParaRPr lang="en-US" sz="14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105 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23,7±0,1°C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795±1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32±1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1511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0,56±0,03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478" marR="82478" marT="0" marB="0"/>
                </a:tc>
                <a:extLst>
                  <a:ext uri="{0D108BD9-81ED-4DB2-BD59-A6C34878D82A}">
                    <a16:rowId xmlns:a16="http://schemas.microsoft.com/office/drawing/2014/main" xmlns="" val="475480122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r="17586" b="-6198"/>
          <a:stretch/>
        </p:blipFill>
        <p:spPr>
          <a:xfrm>
            <a:off x="374754" y="4492380"/>
            <a:ext cx="7914807" cy="236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116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EE324F2-ED0C-4143-AE85-D94361716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87" y="1499016"/>
            <a:ext cx="6674294" cy="32249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99B25099-FB49-455E-A394-07ABA5821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4038616192"/>
              </p:ext>
            </p:extLst>
          </p:nvPr>
        </p:nvGraphicFramePr>
        <p:xfrm>
          <a:off x="1214202" y="194872"/>
          <a:ext cx="7060367" cy="6026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94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4" descr="Immagine che contiene persona, esterni, terra, donna&#10;&#10;Descrizione generata automaticamente">
            <a:extLst>
              <a:ext uri="{FF2B5EF4-FFF2-40B4-BE49-F238E27FC236}">
                <a16:creationId xmlns:a16="http://schemas.microsoft.com/office/drawing/2014/main" xmlns="" id="{75859553-95BE-42ED-8AA2-E7347CFD7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8"/>
          <a:stretch/>
        </p:blipFill>
        <p:spPr>
          <a:xfrm>
            <a:off x="75747" y="104941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Immagine 6" descr="Immagine che contiene neve, esterni, persone, persona&#10;&#10;Descrizione generata automaticamente">
            <a:extLst>
              <a:ext uri="{FF2B5EF4-FFF2-40B4-BE49-F238E27FC236}">
                <a16:creationId xmlns:a16="http://schemas.microsoft.com/office/drawing/2014/main" xmlns="" id="{0118F43F-F4F7-4C4B-AD21-1D5DB6F7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/>
          <a:stretch/>
        </p:blipFill>
        <p:spPr>
          <a:xfrm>
            <a:off x="7734556" y="3466968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12</a:t>
            </a:fld>
            <a:endParaRPr lang="it-IT" dirty="0"/>
          </a:p>
        </p:txBody>
      </p:sp>
      <p:pic>
        <p:nvPicPr>
          <p:cNvPr id="13" name="Immagine 12" descr="Immagine che contiene cielo, esterni, neve, natura&#10;&#10;Descrizione generata automaticamente">
            <a:extLst>
              <a:ext uri="{FF2B5EF4-FFF2-40B4-BE49-F238E27FC236}">
                <a16:creationId xmlns:a16="http://schemas.microsoft.com/office/drawing/2014/main" xmlns="" id="{AFC3B4F8-CA84-4CB7-BF9B-EE8D061D6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9" r="3" b="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999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 future…</a:t>
            </a:r>
            <a:endParaRPr lang="it-IT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Cavallone’s</a:t>
            </a:r>
            <a:r>
              <a:rPr lang="it-IT" dirty="0"/>
              <a:t> </a:t>
            </a:r>
            <a:r>
              <a:rPr lang="it-IT" dirty="0" smtClean="0"/>
              <a:t>cave</a:t>
            </a:r>
            <a:r>
              <a:rPr lang="it-IT" dirty="0"/>
              <a:t>(10 giugno 2019)</a:t>
            </a:r>
          </a:p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Majella </a:t>
            </a:r>
            <a:r>
              <a:rPr lang="it-IT" dirty="0" err="1"/>
              <a:t>Oriental</a:t>
            </a:r>
            <a:r>
              <a:rPr lang="it-IT" dirty="0"/>
              <a:t> </a:t>
            </a:r>
            <a:r>
              <a:rPr lang="it-IT" dirty="0" smtClean="0"/>
              <a:t>side </a:t>
            </a:r>
            <a:r>
              <a:rPr lang="it-IT" dirty="0"/>
              <a:t>(14 giugno 2019)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11" name="Immagin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081613" y="2757486"/>
            <a:ext cx="4104984" cy="3163629"/>
          </a:xfrm>
          <a:prstGeom prst="rect">
            <a:avLst/>
          </a:prstGeom>
        </p:spPr>
      </p:pic>
      <p:pic>
        <p:nvPicPr>
          <p:cNvPr id="12" name="Segnaposto contenuto 11"/>
          <p:cNvPicPr>
            <a:picLocks noGrp="1"/>
          </p:cNvPicPr>
          <p:nvPr>
            <p:ph sz="quarter" idx="4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71"/>
          <a:stretch/>
        </p:blipFill>
        <p:spPr bwMode="auto">
          <a:xfrm>
            <a:off x="6775554" y="2098623"/>
            <a:ext cx="3415591" cy="4091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34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err="1" smtClean="0"/>
              <a:t>GRAIM’s</a:t>
            </a:r>
            <a:r>
              <a:rPr lang="it-IT" sz="4000" dirty="0" smtClean="0"/>
              <a:t> idea </a:t>
            </a:r>
            <a:endParaRPr lang="it-IT" sz="4000" dirty="0"/>
          </a:p>
        </p:txBody>
      </p:sp>
      <p:sp>
        <p:nvSpPr>
          <p:cNvPr id="15" name="Segnaposto contenuto 14"/>
          <p:cNvSpPr>
            <a:spLocks noGrp="1"/>
          </p:cNvSpPr>
          <p:nvPr>
            <p:ph idx="1"/>
          </p:nvPr>
        </p:nvSpPr>
        <p:spPr>
          <a:xfrm>
            <a:off x="314793" y="1274164"/>
            <a:ext cx="11182663" cy="5201587"/>
          </a:xfrm>
        </p:spPr>
        <p:txBody>
          <a:bodyPr>
            <a:normAutofit/>
          </a:bodyPr>
          <a:lstStyle/>
          <a:p>
            <a:r>
              <a:rPr lang="it-IT" sz="1900" i="1" dirty="0"/>
              <a:t>Proposta di studio </a:t>
            </a:r>
            <a:r>
              <a:rPr lang="it-IT" sz="1900" i="1" dirty="0" smtClean="0"/>
              <a:t>futuro Misura </a:t>
            </a:r>
            <a:r>
              <a:rPr lang="it-IT" sz="1900" i="1" dirty="0"/>
              <a:t>dei </a:t>
            </a:r>
            <a:r>
              <a:rPr lang="it-IT" sz="1900" i="1" dirty="0" smtClean="0"/>
              <a:t>raggi cosmici all’interno </a:t>
            </a:r>
            <a:r>
              <a:rPr lang="it-IT" sz="1900" i="1" dirty="0"/>
              <a:t>di una miniera multilivello </a:t>
            </a:r>
            <a:r>
              <a:rPr lang="it-IT" sz="1900" i="1" dirty="0" smtClean="0"/>
              <a:t/>
            </a:r>
            <a:br>
              <a:rPr lang="it-IT" sz="1900" i="1" dirty="0" smtClean="0"/>
            </a:br>
            <a:r>
              <a:rPr lang="it-IT" sz="1900" i="1" dirty="0" smtClean="0"/>
              <a:t>(</a:t>
            </a:r>
            <a:r>
              <a:rPr lang="it-IT" sz="1900" i="1" dirty="0"/>
              <a:t>Miniera di Foce -Valle Romana)</a:t>
            </a:r>
            <a:endParaRPr lang="it-IT" sz="1900" dirty="0"/>
          </a:p>
          <a:p>
            <a:r>
              <a:rPr lang="it-IT" sz="1900" dirty="0" smtClean="0"/>
              <a:t>La miniera di roccia asfaltica e bituminosa denominata ‘Foce Valle Romana’ è una delle più estese del comprensorio abbandonato delle Miniere delle Majella ed è composta di otto livelli (</a:t>
            </a:r>
            <a:r>
              <a:rPr lang="it-IT" sz="1900" dirty="0" err="1" smtClean="0"/>
              <a:t>cfr</a:t>
            </a:r>
            <a:r>
              <a:rPr lang="it-IT" sz="1900" dirty="0" smtClean="0"/>
              <a:t> sezione sotto</a:t>
            </a:r>
            <a:r>
              <a:rPr lang="it-IT" sz="1900" dirty="0"/>
              <a:t>).</a:t>
            </a:r>
          </a:p>
          <a:p>
            <a:r>
              <a:rPr lang="it-IT" sz="1900" dirty="0" smtClean="0"/>
              <a:t>La quota dei vari livelli è nota dalle mappe storiche elaborate dall’allora società concessionaria</a:t>
            </a:r>
            <a:r>
              <a:rPr lang="it-IT" sz="1900" dirty="0"/>
              <a:t>.</a:t>
            </a:r>
          </a:p>
          <a:p>
            <a:r>
              <a:rPr lang="it-IT" sz="1900" dirty="0" smtClean="0"/>
              <a:t>Gli otto livelli sono tutt’ora raggiungibili tramite un sistema di scalinate</a:t>
            </a:r>
            <a:r>
              <a:rPr lang="it-IT" sz="1900" dirty="0"/>
              <a:t>.</a:t>
            </a:r>
          </a:p>
          <a:p>
            <a:r>
              <a:rPr lang="it-IT" sz="1900" dirty="0" smtClean="0"/>
              <a:t>Si propone di realizzare, tramite opportuno supporto speleologico, una campagna di misure posizionando la Cosmic Box in prossimità delle ‘piazzole di </a:t>
            </a:r>
            <a:r>
              <a:rPr lang="it-IT" sz="1900" dirty="0" err="1" smtClean="0"/>
              <a:t>riposo’</a:t>
            </a:r>
            <a:r>
              <a:rPr lang="it-IT" sz="1900" dirty="0" smtClean="0"/>
              <a:t> presenti in corrispondenza di ciascun piano al termine delle varie rampe di accesso. Scopo dello studio verifica l’assorbimento dei raggi cosmici dai calcari bituminosi</a:t>
            </a:r>
            <a:r>
              <a:rPr lang="it-IT" sz="1900" dirty="0"/>
              <a:t>.</a:t>
            </a:r>
          </a:p>
          <a:p>
            <a:r>
              <a:rPr lang="it-IT" sz="1800" b="1" i="1" dirty="0" smtClean="0"/>
              <a:t>Mappa storica </a:t>
            </a:r>
            <a:r>
              <a:rPr lang="it-IT" sz="1800" b="1" i="1" dirty="0"/>
              <a:t>della miniera di Foce Valle Romana </a:t>
            </a:r>
            <a:r>
              <a:rPr lang="it-IT" sz="1800" b="1" i="1" dirty="0" smtClean="0"/>
              <a:t>–</a:t>
            </a:r>
            <a:br>
              <a:rPr lang="it-IT" sz="1800" b="1" i="1" dirty="0" smtClean="0"/>
            </a:br>
            <a:r>
              <a:rPr lang="it-IT" sz="1800" b="1" i="1" dirty="0" smtClean="0"/>
              <a:t>Sezione </a:t>
            </a:r>
            <a:r>
              <a:rPr lang="it-IT" sz="1800" b="1" i="1" dirty="0"/>
              <a:t>longitudinale </a:t>
            </a:r>
            <a:r>
              <a:rPr lang="it-IT" sz="1800" b="1" i="1" dirty="0" smtClean="0"/>
              <a:t>quotata</a:t>
            </a:r>
          </a:p>
          <a:p>
            <a:endParaRPr lang="it-IT" sz="1800" b="1" i="1" dirty="0"/>
          </a:p>
          <a:p>
            <a:endParaRPr lang="it-IT" sz="1800" b="1" i="1" dirty="0" smtClean="0"/>
          </a:p>
          <a:p>
            <a:endParaRPr lang="it-IT" sz="1800" b="1" i="1" dirty="0"/>
          </a:p>
          <a:p>
            <a:pPr marL="0" indent="0">
              <a:buNone/>
            </a:pPr>
            <a:r>
              <a:rPr lang="it-IT" sz="1800" i="1" dirty="0"/>
              <a:t>A cura di Roberto Di Paolo per il GRAIM –15.05.2019 </a:t>
            </a:r>
            <a:endParaRPr lang="it-IT" sz="1800" dirty="0"/>
          </a:p>
          <a:p>
            <a:endParaRPr lang="it-IT" sz="1800" b="1" i="1" dirty="0" smtClean="0"/>
          </a:p>
          <a:p>
            <a:endParaRPr lang="it-IT" sz="180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77" y="4187455"/>
            <a:ext cx="4518208" cy="247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3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34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xmlns="" id="{F2BB2191-6DD5-4900-8E84-754C64F98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6204940"/>
              </p:ext>
            </p:extLst>
          </p:nvPr>
        </p:nvGraphicFramePr>
        <p:xfrm>
          <a:off x="3612630" y="374756"/>
          <a:ext cx="7074732" cy="419724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83622">
                  <a:extLst>
                    <a:ext uri="{9D8B030D-6E8A-4147-A177-3AD203B41FA5}">
                      <a16:colId xmlns:a16="http://schemas.microsoft.com/office/drawing/2014/main" xmlns="" val="4277785202"/>
                    </a:ext>
                  </a:extLst>
                </a:gridCol>
                <a:gridCol w="1309084">
                  <a:extLst>
                    <a:ext uri="{9D8B030D-6E8A-4147-A177-3AD203B41FA5}">
                      <a16:colId xmlns:a16="http://schemas.microsoft.com/office/drawing/2014/main" xmlns="" val="709544863"/>
                    </a:ext>
                  </a:extLst>
                </a:gridCol>
                <a:gridCol w="915762">
                  <a:extLst>
                    <a:ext uri="{9D8B030D-6E8A-4147-A177-3AD203B41FA5}">
                      <a16:colId xmlns:a16="http://schemas.microsoft.com/office/drawing/2014/main" xmlns="" val="594027855"/>
                    </a:ext>
                  </a:extLst>
                </a:gridCol>
                <a:gridCol w="968834">
                  <a:extLst>
                    <a:ext uri="{9D8B030D-6E8A-4147-A177-3AD203B41FA5}">
                      <a16:colId xmlns:a16="http://schemas.microsoft.com/office/drawing/2014/main" xmlns="" val="2762828695"/>
                    </a:ext>
                  </a:extLst>
                </a:gridCol>
                <a:gridCol w="978817">
                  <a:extLst>
                    <a:ext uri="{9D8B030D-6E8A-4147-A177-3AD203B41FA5}">
                      <a16:colId xmlns:a16="http://schemas.microsoft.com/office/drawing/2014/main" xmlns="" val="2971693888"/>
                    </a:ext>
                  </a:extLst>
                </a:gridCol>
                <a:gridCol w="1024956">
                  <a:extLst>
                    <a:ext uri="{9D8B030D-6E8A-4147-A177-3AD203B41FA5}">
                      <a16:colId xmlns:a16="http://schemas.microsoft.com/office/drawing/2014/main" xmlns="" val="4276354562"/>
                    </a:ext>
                  </a:extLst>
                </a:gridCol>
                <a:gridCol w="1093657">
                  <a:extLst>
                    <a:ext uri="{9D8B030D-6E8A-4147-A177-3AD203B41FA5}">
                      <a16:colId xmlns:a16="http://schemas.microsoft.com/office/drawing/2014/main" xmlns="" val="1571688634"/>
                    </a:ext>
                  </a:extLst>
                </a:gridCol>
              </a:tblGrid>
              <a:tr h="110764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Place</a:t>
                      </a:r>
                      <a:endParaRPr lang="it-IT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81" marR="424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Exposition time</a:t>
                      </a:r>
                    </a:p>
                  </a:txBody>
                  <a:tcPr marL="42481" marR="424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Height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s.l.m. (m)</a:t>
                      </a:r>
                    </a:p>
                  </a:txBody>
                  <a:tcPr marL="42481" marR="42481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T(C°)</a:t>
                      </a:r>
                    </a:p>
                  </a:txBody>
                  <a:tcPr marL="42481" marR="424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P(</a:t>
                      </a:r>
                      <a:r>
                        <a:rPr lang="it-IT" sz="1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hPA</a:t>
                      </a:r>
                      <a:r>
                        <a:rPr lang="it-IT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marL="42481" marR="424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Counts</a:t>
                      </a:r>
                      <a:r>
                        <a:rPr lang="it-IT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(N)</a:t>
                      </a:r>
                      <a:endParaRPr lang="it-IT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481" marR="424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Rate (Hz)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 anchor="ctr"/>
                </a:tc>
                <a:extLst>
                  <a:ext uri="{0D108BD9-81ED-4DB2-BD59-A6C34878D82A}">
                    <a16:rowId xmlns:a16="http://schemas.microsoft.com/office/drawing/2014/main" xmlns="" val="4022290335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err="1" smtClean="0">
                          <a:effectLst/>
                        </a:rPr>
                        <a:t>Outside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smtClean="0">
                          <a:effectLst/>
                        </a:rPr>
                        <a:t>9:10 – 9:55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smtClean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smtClean="0">
                          <a:effectLst/>
                        </a:rPr>
                        <a:t>255±1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smtClean="0">
                          <a:effectLst/>
                        </a:rPr>
                        <a:t>(12,0 ±0,1)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smtClean="0">
                          <a:effectLst/>
                        </a:rPr>
                        <a:t>971±1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smtClean="0">
                          <a:effectLst/>
                        </a:rPr>
                        <a:t>1515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effectLst/>
                        </a:rPr>
                        <a:t>0,56±0,03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extLst>
                  <a:ext uri="{0D108BD9-81ED-4DB2-BD59-A6C34878D82A}">
                    <a16:rowId xmlns:a16="http://schemas.microsoft.com/office/drawing/2014/main" xmlns="" val="2979703467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Inside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10:00-10:45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260±1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(12,5±0,1)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971±1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811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effectLst/>
                        </a:rPr>
                        <a:t>0,30±0,04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extLst>
                  <a:ext uri="{0D108BD9-81ED-4DB2-BD59-A6C34878D82A}">
                    <a16:rowId xmlns:a16="http://schemas.microsoft.com/office/drawing/2014/main" xmlns="" val="2247124310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Outside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10:57-11:42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306±1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(14,7±0,1)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965±1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1452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effectLst/>
                        </a:rPr>
                        <a:t>0,54±0,03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extLst>
                  <a:ext uri="{0D108BD9-81ED-4DB2-BD59-A6C34878D82A}">
                    <a16:rowId xmlns:a16="http://schemas.microsoft.com/office/drawing/2014/main" xmlns="" val="4015176248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Inside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11:45-12:30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303±1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12,9± 0,1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966±1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1215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effectLst/>
                        </a:rPr>
                        <a:t>0,45±0,03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extLst>
                  <a:ext uri="{0D108BD9-81ED-4DB2-BD59-A6C34878D82A}">
                    <a16:rowId xmlns:a16="http://schemas.microsoft.com/office/drawing/2014/main" xmlns="" val="1941008274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Inside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12:35 – 13:20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280±1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13,7± 0,1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969±1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937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effectLst/>
                        </a:rPr>
                        <a:t>0,35±0,03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extLst>
                  <a:ext uri="{0D108BD9-81ED-4DB2-BD59-A6C34878D82A}">
                    <a16:rowId xmlns:a16="http://schemas.microsoft.com/office/drawing/2014/main" xmlns="" val="2649713467"/>
                  </a:ext>
                </a:extLst>
              </a:tr>
              <a:tr h="5149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Outisde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15:45- 16:30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255±1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19,4±0,1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971±1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1277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 smtClean="0">
                          <a:effectLst/>
                        </a:rPr>
                        <a:t>0,47±0,03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481" marR="42481" marT="0" marB="0"/>
                </a:tc>
                <a:extLst>
                  <a:ext uri="{0D108BD9-81ED-4DB2-BD59-A6C34878D82A}">
                    <a16:rowId xmlns:a16="http://schemas.microsoft.com/office/drawing/2014/main" xmlns="" val="1009476047"/>
                  </a:ext>
                </a:extLst>
              </a:tr>
            </a:tbl>
          </a:graphicData>
        </a:graphic>
      </p:graphicFrame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4859" y="4086649"/>
            <a:ext cx="2968052" cy="2226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791C240-7390-419B-8C03-93C07715A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73" y="580869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Lanciano’s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bell tower measures 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(06/04/2019)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54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EE324F2-ED0C-4143-AE85-D94361716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15" y="1903751"/>
            <a:ext cx="6689284" cy="346476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99B25099-FB49-455E-A394-07ABA5821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3</a:t>
            </a:fld>
            <a:endParaRPr lang="it-IT" dirty="0"/>
          </a:p>
        </p:txBody>
      </p:sp>
      <p:pic>
        <p:nvPicPr>
          <p:cNvPr id="9" name="Immagine 8" descr="C:\Users\Tiziana\Pictures\2018-11\IMG_20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9606" y="453094"/>
            <a:ext cx="1806625" cy="20050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1063652741"/>
              </p:ext>
            </p:extLst>
          </p:nvPr>
        </p:nvGraphicFramePr>
        <p:xfrm>
          <a:off x="1184222" y="1455601"/>
          <a:ext cx="6071017" cy="506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285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19E301E5-1206-47D0-9CDF-72583D739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FA31FBE-7948-4384-B68A-75DEFDC49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 descr="Immagine che contiene edificio, esterni, acqua&#10;&#10;Descrizione generata automaticamente">
            <a:extLst>
              <a:ext uri="{FF2B5EF4-FFF2-40B4-BE49-F238E27FC236}">
                <a16:creationId xmlns:a16="http://schemas.microsoft.com/office/drawing/2014/main" xmlns="" id="{4A9D1CFA-4A4C-4AF0-BD94-B01215D6A9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7" r="4" b="4"/>
          <a:stretch/>
        </p:blipFill>
        <p:spPr>
          <a:xfrm rot="10800000"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8" name="Segnaposto contenuto 4" descr="Immagine che contiene esterni, recinto, persona, cielo&#10;&#10;Descrizione generata automaticamente">
            <a:extLst>
              <a:ext uri="{FF2B5EF4-FFF2-40B4-BE49-F238E27FC236}">
                <a16:creationId xmlns:a16="http://schemas.microsoft.com/office/drawing/2014/main" xmlns="" id="{8BE49527-77A4-4B90-A1FB-DFDBE99C6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" r="-1" b="2485"/>
          <a:stretch/>
        </p:blipFill>
        <p:spPr>
          <a:xfrm rot="10800000"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Immagine 6" descr="Immagine che contiene edificio, persona, esterni, donna&#10;&#10;Descrizione generata automaticamente">
            <a:extLst>
              <a:ext uri="{FF2B5EF4-FFF2-40B4-BE49-F238E27FC236}">
                <a16:creationId xmlns:a16="http://schemas.microsoft.com/office/drawing/2014/main" xmlns="" id="{2F404D97-6BAB-4761-80AB-A71BDBB79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70"/>
          <a:stretch/>
        </p:blipFill>
        <p:spPr>
          <a:xfrm rot="5400000">
            <a:off x="5395050" y="61050"/>
            <a:ext cx="5571066" cy="67359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4192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2A5316D-ED2F-4F89-B4B4-8D9240B1A3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705C8A-BC11-4A8A-ABF9-4A3BA55C0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87" y="1124262"/>
            <a:ext cx="2453424" cy="230473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Cunicelle’s Mine and Praje’s cave (26/04/2019)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xmlns="" id="{6C1F1F97-913F-402F-9176-2CEC165C3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750578"/>
              </p:ext>
            </p:extLst>
          </p:nvPr>
        </p:nvGraphicFramePr>
        <p:xfrm>
          <a:off x="3267855" y="1079292"/>
          <a:ext cx="8532260" cy="274326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61768">
                  <a:extLst>
                    <a:ext uri="{9D8B030D-6E8A-4147-A177-3AD203B41FA5}">
                      <a16:colId xmlns:a16="http://schemas.microsoft.com/office/drawing/2014/main" xmlns="" val="3621256048"/>
                    </a:ext>
                  </a:extLst>
                </a:gridCol>
                <a:gridCol w="1785969">
                  <a:extLst>
                    <a:ext uri="{9D8B030D-6E8A-4147-A177-3AD203B41FA5}">
                      <a16:colId xmlns:a16="http://schemas.microsoft.com/office/drawing/2014/main" xmlns="" val="3885800677"/>
                    </a:ext>
                  </a:extLst>
                </a:gridCol>
                <a:gridCol w="1035999">
                  <a:extLst>
                    <a:ext uri="{9D8B030D-6E8A-4147-A177-3AD203B41FA5}">
                      <a16:colId xmlns:a16="http://schemas.microsoft.com/office/drawing/2014/main" xmlns="" val="3568768657"/>
                    </a:ext>
                  </a:extLst>
                </a:gridCol>
                <a:gridCol w="1305382">
                  <a:extLst>
                    <a:ext uri="{9D8B030D-6E8A-4147-A177-3AD203B41FA5}">
                      <a16:colId xmlns:a16="http://schemas.microsoft.com/office/drawing/2014/main" xmlns="" val="2708789017"/>
                    </a:ext>
                  </a:extLst>
                </a:gridCol>
                <a:gridCol w="1129737">
                  <a:extLst>
                    <a:ext uri="{9D8B030D-6E8A-4147-A177-3AD203B41FA5}">
                      <a16:colId xmlns:a16="http://schemas.microsoft.com/office/drawing/2014/main" xmlns="" val="4007305725"/>
                    </a:ext>
                  </a:extLst>
                </a:gridCol>
                <a:gridCol w="1613405">
                  <a:extLst>
                    <a:ext uri="{9D8B030D-6E8A-4147-A177-3AD203B41FA5}">
                      <a16:colId xmlns:a16="http://schemas.microsoft.com/office/drawing/2014/main" xmlns="" val="2876985633"/>
                    </a:ext>
                  </a:extLst>
                </a:gridCol>
              </a:tblGrid>
              <a:tr h="641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Exposition time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Height (m)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T(C°)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P(hPA)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 err="1" smtClean="0">
                          <a:effectLst/>
                        </a:rPr>
                        <a:t>Counts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Rate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extLst>
                  <a:ext uri="{0D108BD9-81ED-4DB2-BD59-A6C34878D82A}">
                    <a16:rowId xmlns:a16="http://schemas.microsoft.com/office/drawing/2014/main" xmlns="" val="487639653"/>
                  </a:ext>
                </a:extLst>
              </a:tr>
              <a:tr h="8151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45 min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(13:00-13:45)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 smtClean="0">
                          <a:effectLst/>
                        </a:rPr>
                        <a:t>Outisde</a:t>
                      </a:r>
                      <a:endParaRPr lang="it-IT" sz="14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461 m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25,7±0,1°C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957±1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1637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0,61±0,03 </a:t>
                      </a:r>
                      <a:r>
                        <a:rPr lang="it-IT" sz="1400" dirty="0">
                          <a:effectLst/>
                        </a:rPr>
                        <a:t>Hz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extLst>
                  <a:ext uri="{0D108BD9-81ED-4DB2-BD59-A6C34878D82A}">
                    <a16:rowId xmlns:a16="http://schemas.microsoft.com/office/drawing/2014/main" xmlns="" val="733331440"/>
                  </a:ext>
                </a:extLst>
              </a:tr>
              <a:tr h="702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45 </a:t>
                      </a:r>
                      <a:r>
                        <a:rPr lang="it-IT" sz="1400" dirty="0" err="1">
                          <a:effectLst/>
                        </a:rPr>
                        <a:t>min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br>
                        <a:rPr lang="it-IT" sz="1400" dirty="0">
                          <a:effectLst/>
                        </a:rPr>
                      </a:br>
                      <a:r>
                        <a:rPr lang="it-IT" sz="1400" dirty="0">
                          <a:effectLst/>
                        </a:rPr>
                        <a:t>(10:15-11:00)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err="1">
                          <a:effectLst/>
                        </a:rPr>
                        <a:t>Cunicelle’s</a:t>
                      </a:r>
                      <a:r>
                        <a:rPr lang="it-IT" sz="1400" dirty="0">
                          <a:effectLst/>
                        </a:rPr>
                        <a:t> </a:t>
                      </a:r>
                      <a:r>
                        <a:rPr lang="it-IT" sz="1400" dirty="0" smtClean="0">
                          <a:effectLst/>
                        </a:rPr>
                        <a:t>mine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14,0±0,1° C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957±1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42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0,02±0,15 </a:t>
                      </a:r>
                      <a:r>
                        <a:rPr lang="it-IT" sz="1400" dirty="0">
                          <a:effectLst/>
                        </a:rPr>
                        <a:t>Hz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extLst>
                  <a:ext uri="{0D108BD9-81ED-4DB2-BD59-A6C34878D82A}">
                    <a16:rowId xmlns:a16="http://schemas.microsoft.com/office/drawing/2014/main" xmlns="" val="2732396347"/>
                  </a:ext>
                </a:extLst>
              </a:tr>
              <a:tr h="5509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45 min </a:t>
                      </a:r>
                      <a:br>
                        <a:rPr lang="it-IT" sz="1400">
                          <a:effectLst/>
                        </a:rPr>
                      </a:br>
                      <a:r>
                        <a:rPr lang="it-IT" sz="1400">
                          <a:effectLst/>
                        </a:rPr>
                        <a:t>(11:50- 12:35)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</a:rPr>
                        <a:t>Praje’s</a:t>
                      </a:r>
                      <a:r>
                        <a:rPr lang="it-IT" sz="1400" dirty="0">
                          <a:effectLst/>
                        </a:rPr>
                        <a:t> cave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13,8±°0,1C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</a:rPr>
                        <a:t>957±1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</a:rPr>
                        <a:t>237</a:t>
                      </a:r>
                      <a:endParaRPr lang="it-IT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</a:rPr>
                        <a:t>0,09±0,07 </a:t>
                      </a:r>
                      <a:r>
                        <a:rPr lang="it-IT" sz="1400" dirty="0">
                          <a:effectLst/>
                        </a:rPr>
                        <a:t>Hz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265" marR="50265" marT="0" marB="0"/>
                </a:tc>
                <a:extLst>
                  <a:ext uri="{0D108BD9-81ED-4DB2-BD59-A6C34878D82A}">
                    <a16:rowId xmlns:a16="http://schemas.microsoft.com/office/drawing/2014/main" xmlns="" val="2372675318"/>
                  </a:ext>
                </a:extLst>
              </a:tr>
            </a:tbl>
          </a:graphicData>
        </a:graphic>
      </p:graphicFrame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5</a:t>
            </a:fld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9925" y="3733175"/>
            <a:ext cx="2433404" cy="182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7770" y="4615723"/>
            <a:ext cx="2408420" cy="180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76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 err="1"/>
              <a:t>Cunicelle’s</a:t>
            </a:r>
            <a:r>
              <a:rPr lang="it-IT" sz="2400" b="1" dirty="0"/>
              <a:t> mine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Estimated </a:t>
            </a:r>
            <a:r>
              <a:rPr lang="en-US" sz="2000" dirty="0"/>
              <a:t>rocky screen thickness above Cosmic Box: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ROCKY </a:t>
            </a:r>
            <a:r>
              <a:rPr lang="en-US" sz="2000" dirty="0"/>
              <a:t>THICKNESS </a:t>
            </a:r>
            <a:r>
              <a:rPr lang="en-US" sz="2000" dirty="0" smtClean="0"/>
              <a:t>= (80 </a:t>
            </a:r>
            <a:r>
              <a:rPr lang="en-US" sz="2000" dirty="0"/>
              <a:t>÷ </a:t>
            </a:r>
            <a:r>
              <a:rPr lang="en-US" sz="2000" dirty="0" smtClean="0"/>
              <a:t>90) </a:t>
            </a:r>
            <a:r>
              <a:rPr lang="en-US" sz="2000" dirty="0"/>
              <a:t>m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2" y="1777762"/>
            <a:ext cx="7813052" cy="469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00" y="719686"/>
            <a:ext cx="3602057" cy="161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6</a:t>
            </a:fld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8679304" y="3170581"/>
            <a:ext cx="32832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Rocky thickness</a:t>
            </a:r>
            <a:r>
              <a:rPr lang="en-US" dirty="0" smtClean="0"/>
              <a:t>= </a:t>
            </a:r>
            <a:r>
              <a:rPr lang="en-US" dirty="0" err="1" smtClean="0"/>
              <a:t>H_ril</a:t>
            </a:r>
            <a:r>
              <a:rPr lang="en-US" dirty="0" smtClean="0"/>
              <a:t>–</a:t>
            </a:r>
            <a:r>
              <a:rPr lang="en-US" dirty="0" err="1" smtClean="0"/>
              <a:t>H_in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H_ril</a:t>
            </a:r>
            <a:r>
              <a:rPr lang="en-US" dirty="0"/>
              <a:t>= </a:t>
            </a:r>
            <a:r>
              <a:rPr lang="en-US" dirty="0" smtClean="0"/>
              <a:t>rocky altitude  </a:t>
            </a:r>
            <a:r>
              <a:rPr lang="en-US" dirty="0"/>
              <a:t>above the </a:t>
            </a:r>
            <a:r>
              <a:rPr lang="en-US" dirty="0" smtClean="0"/>
              <a:t>CB </a:t>
            </a:r>
            <a:r>
              <a:rPr lang="en-US" i="1" dirty="0" smtClean="0"/>
              <a:t>(</a:t>
            </a:r>
            <a:r>
              <a:rPr lang="it-IT" i="1" dirty="0" smtClean="0"/>
              <a:t>555-565 </a:t>
            </a:r>
            <a:r>
              <a:rPr lang="it-IT" i="1" dirty="0"/>
              <a:t>m </a:t>
            </a:r>
            <a:r>
              <a:rPr lang="it-IT" i="1" dirty="0" err="1" smtClean="0"/>
              <a:t>slm</a:t>
            </a:r>
            <a:r>
              <a:rPr lang="it-IT" i="1" dirty="0" smtClean="0"/>
              <a:t>)</a:t>
            </a:r>
            <a:endParaRPr lang="it-IT" i="1" dirty="0"/>
          </a:p>
          <a:p>
            <a:endParaRPr lang="en-US" dirty="0"/>
          </a:p>
          <a:p>
            <a:r>
              <a:rPr lang="en-US" dirty="0" err="1"/>
              <a:t>H_in</a:t>
            </a:r>
            <a:r>
              <a:rPr lang="en-US" dirty="0"/>
              <a:t>= </a:t>
            </a:r>
            <a:r>
              <a:rPr lang="en-US" dirty="0" smtClean="0"/>
              <a:t>mine </a:t>
            </a:r>
            <a:r>
              <a:rPr lang="en-US" dirty="0"/>
              <a:t>entrance altitude by </a:t>
            </a:r>
            <a:r>
              <a:rPr lang="it-IT" dirty="0" err="1"/>
              <a:t>historical</a:t>
            </a:r>
            <a:r>
              <a:rPr lang="it-IT" dirty="0"/>
              <a:t> </a:t>
            </a:r>
            <a:r>
              <a:rPr lang="it-IT" dirty="0" err="1" smtClean="0"/>
              <a:t>map</a:t>
            </a:r>
            <a:r>
              <a:rPr lang="it-IT" dirty="0" smtClean="0"/>
              <a:t> and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technical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pt-BR" i="1" dirty="0"/>
              <a:t> </a:t>
            </a:r>
            <a:r>
              <a:rPr lang="pt-BR" i="1" dirty="0" smtClean="0"/>
              <a:t>(475 m)</a:t>
            </a:r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46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3950"/>
          </a:xfrm>
        </p:spPr>
        <p:txBody>
          <a:bodyPr>
            <a:normAutofit/>
          </a:bodyPr>
          <a:lstStyle/>
          <a:p>
            <a:r>
              <a:rPr lang="it-IT" sz="2400" b="1" dirty="0" err="1"/>
              <a:t>Praje’s</a:t>
            </a:r>
            <a:r>
              <a:rPr lang="it-IT" sz="2400" b="1" dirty="0"/>
              <a:t> cave</a:t>
            </a:r>
            <a: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/>
              <a:t>Estimated rocky screen thickness above Cosmic Box: </a:t>
            </a:r>
            <a:r>
              <a:rPr lang="en-US" sz="2000" dirty="0" smtClean="0"/>
              <a:t>ROCKY </a:t>
            </a:r>
            <a:r>
              <a:rPr lang="en-US" sz="2000" dirty="0"/>
              <a:t>THICKNESS = </a:t>
            </a:r>
            <a:r>
              <a:rPr lang="it-IT" sz="2000" dirty="0"/>
              <a:t>23 m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496" y="259374"/>
            <a:ext cx="3006529" cy="207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96" y="1600277"/>
            <a:ext cx="8839200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293902" y="2776051"/>
            <a:ext cx="30479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 smtClean="0"/>
              <a:t>Rocky thickness=</a:t>
            </a:r>
            <a:br>
              <a:rPr lang="pt-BR" b="1" i="1" dirty="0" smtClean="0"/>
            </a:br>
            <a:r>
              <a:rPr lang="pt-BR" b="1" i="1" dirty="0" smtClean="0"/>
              <a:t> </a:t>
            </a:r>
            <a:r>
              <a:rPr lang="pt-BR" b="1" i="1" dirty="0"/>
              <a:t>H_ril–H_in+ H_disl</a:t>
            </a:r>
            <a:r>
              <a:rPr lang="pt-BR" i="1" dirty="0"/>
              <a:t>= </a:t>
            </a:r>
            <a:r>
              <a:rPr lang="pt-BR" i="1" dirty="0" smtClean="0"/>
              <a:t/>
            </a:r>
            <a:br>
              <a:rPr lang="pt-BR" i="1" dirty="0" smtClean="0"/>
            </a:br>
            <a:r>
              <a:rPr lang="pt-BR" i="1" dirty="0" smtClean="0"/>
              <a:t>478 </a:t>
            </a:r>
            <a:r>
              <a:rPr lang="pt-BR" i="1" dirty="0"/>
              <a:t>–455 + 0 =  </a:t>
            </a:r>
            <a:r>
              <a:rPr lang="pt-BR" b="1" i="1" dirty="0"/>
              <a:t>23 </a:t>
            </a:r>
            <a:r>
              <a:rPr lang="pt-BR" b="1" i="1" dirty="0" smtClean="0"/>
              <a:t>m</a:t>
            </a:r>
          </a:p>
          <a:p>
            <a:r>
              <a:rPr lang="pt-BR" b="1" i="1" dirty="0" smtClean="0"/>
              <a:t>H_ril= </a:t>
            </a:r>
            <a:r>
              <a:rPr lang="en-US" dirty="0" smtClean="0"/>
              <a:t>thickness </a:t>
            </a:r>
            <a:r>
              <a:rPr lang="en-US" dirty="0"/>
              <a:t>of the rock above the </a:t>
            </a:r>
            <a:r>
              <a:rPr lang="en-US" dirty="0" smtClean="0"/>
              <a:t>CB</a:t>
            </a:r>
          </a:p>
          <a:p>
            <a:r>
              <a:rPr lang="pt-BR" b="1" i="1" dirty="0" smtClean="0"/>
              <a:t>H_in= </a:t>
            </a:r>
            <a:r>
              <a:rPr lang="it-IT" dirty="0" smtClean="0"/>
              <a:t>Cave </a:t>
            </a:r>
            <a:r>
              <a:rPr lang="it-IT" dirty="0" err="1"/>
              <a:t>entrance</a:t>
            </a:r>
            <a:r>
              <a:rPr lang="it-IT" dirty="0"/>
              <a:t> </a:t>
            </a:r>
            <a:r>
              <a:rPr lang="it-IT" dirty="0" err="1"/>
              <a:t>altitude</a:t>
            </a:r>
            <a:r>
              <a:rPr lang="it-IT" dirty="0"/>
              <a:t> by </a:t>
            </a:r>
            <a:r>
              <a:rPr lang="it-IT" dirty="0" err="1"/>
              <a:t>regional</a:t>
            </a:r>
            <a:r>
              <a:rPr lang="it-IT" dirty="0"/>
              <a:t> </a:t>
            </a:r>
            <a:r>
              <a:rPr lang="it-IT" dirty="0" err="1"/>
              <a:t>technical</a:t>
            </a:r>
            <a:r>
              <a:rPr lang="it-IT" dirty="0"/>
              <a:t> </a:t>
            </a:r>
            <a:r>
              <a:rPr lang="it-IT" dirty="0" err="1"/>
              <a:t>map</a:t>
            </a:r>
            <a:r>
              <a:rPr lang="pt-BR" b="1" i="1" dirty="0" smtClean="0"/>
              <a:t> 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it-IT" b="1" dirty="0" err="1" smtClean="0"/>
              <a:t>H_disl</a:t>
            </a:r>
            <a:r>
              <a:rPr lang="it-IT" b="1" dirty="0" smtClean="0"/>
              <a:t>=</a:t>
            </a:r>
            <a:r>
              <a:rPr lang="en-US" dirty="0" smtClean="0"/>
              <a:t>difference </a:t>
            </a:r>
            <a:r>
              <a:rPr lang="en-US" dirty="0" err="1" smtClean="0"/>
              <a:t>betwwe</a:t>
            </a:r>
            <a:r>
              <a:rPr lang="en-US" dirty="0" smtClean="0"/>
              <a:t> Entrance - </a:t>
            </a:r>
            <a:r>
              <a:rPr lang="en-US" dirty="0" err="1"/>
              <a:t>CosmicBox</a:t>
            </a:r>
            <a:r>
              <a:rPr lang="en-US" dirty="0"/>
              <a:t> positioning point (from the relief section of the Cave)</a:t>
            </a:r>
            <a:endParaRPr lang="pt-BR" b="1" i="1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96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EE324F2-ED0C-4143-AE85-D94361716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87" y="1499016"/>
            <a:ext cx="6674294" cy="322492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it-IT" sz="2000" dirty="0" smtClean="0"/>
          </a:p>
          <a:p>
            <a:pPr marL="0" indent="0">
              <a:buNone/>
            </a:pPr>
            <a:endParaRPr lang="it-IT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9A309A7-1751-4ABE-A3C1-EEC40366A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7D8EB6-EAE1-4F9C-B398-83321E2872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99B25099-FB49-455E-A394-07ABA5821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8</a:t>
            </a:fld>
            <a:endParaRPr lang="it-IT" dirty="0"/>
          </a:p>
        </p:txBody>
      </p:sp>
      <p:graphicFrame>
        <p:nvGraphicFramePr>
          <p:cNvPr id="8" name="Grafico 7"/>
          <p:cNvGraphicFramePr/>
          <p:nvPr>
            <p:extLst>
              <p:ext uri="{D42A27DB-BD31-4B8C-83A1-F6EECF244321}">
                <p14:modId xmlns:p14="http://schemas.microsoft.com/office/powerpoint/2010/main" val="37913336"/>
              </p:ext>
            </p:extLst>
          </p:nvPr>
        </p:nvGraphicFramePr>
        <p:xfrm>
          <a:off x="1334126" y="1714499"/>
          <a:ext cx="5966084" cy="3337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7457606" y="1703258"/>
            <a:ext cx="140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 </a:t>
            </a:r>
            <a:r>
              <a:rPr lang="it-IT" dirty="0" err="1" smtClean="0"/>
              <a:t>outside</a:t>
            </a:r>
            <a:endParaRPr lang="it-IT" dirty="0" smtClean="0"/>
          </a:p>
          <a:p>
            <a:r>
              <a:rPr lang="it-IT" dirty="0" smtClean="0"/>
              <a:t>2 </a:t>
            </a:r>
            <a:r>
              <a:rPr lang="it-IT" dirty="0" err="1" smtClean="0"/>
              <a:t>Cunicelle</a:t>
            </a:r>
            <a:endParaRPr lang="it-IT" dirty="0" smtClean="0"/>
          </a:p>
          <a:p>
            <a:r>
              <a:rPr lang="it-IT" dirty="0" smtClean="0"/>
              <a:t>3 </a:t>
            </a:r>
            <a:r>
              <a:rPr lang="it-IT" dirty="0" err="1" smtClean="0"/>
              <a:t>Praje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6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rba, esterni, albero, persona&#10;&#10;Descrizione generata automaticamente">
            <a:extLst>
              <a:ext uri="{FF2B5EF4-FFF2-40B4-BE49-F238E27FC236}">
                <a16:creationId xmlns:a16="http://schemas.microsoft.com/office/drawing/2014/main" xmlns="" id="{83CD40CA-FC92-4D5A-A42F-DED7B00851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1" r="17070" b="1"/>
          <a:stretch/>
        </p:blipFill>
        <p:spPr>
          <a:xfrm rot="5400000">
            <a:off x="256027" y="-256028"/>
            <a:ext cx="6858000" cy="7370057"/>
          </a:xfrm>
          <a:prstGeom prst="rect">
            <a:avLst/>
          </a:prstGeom>
        </p:spPr>
      </p:pic>
      <p:pic>
        <p:nvPicPr>
          <p:cNvPr id="9" name="Immagine 8" descr="Immagine che contiene interni, sedendo, edificio&#10;&#10;Descrizione generata automaticamente">
            <a:extLst>
              <a:ext uri="{FF2B5EF4-FFF2-40B4-BE49-F238E27FC236}">
                <a16:creationId xmlns:a16="http://schemas.microsoft.com/office/drawing/2014/main" xmlns="" id="{3281F988-1565-4A41-ACFC-359ECE9FE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r="28483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11" name="Immagine 10" descr="Immagine che contiene albero&#10;&#10;Descrizione generata automaticamente">
            <a:extLst>
              <a:ext uri="{FF2B5EF4-FFF2-40B4-BE49-F238E27FC236}">
                <a16:creationId xmlns:a16="http://schemas.microsoft.com/office/drawing/2014/main" xmlns="" id="{814E3F15-2A21-476F-A8AB-6A3B4F7DFE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r="39358" b="-3"/>
          <a:stretch/>
        </p:blipFill>
        <p:spPr>
          <a:xfrm rot="5400000">
            <a:off x="8189975" y="2855975"/>
            <a:ext cx="3346704" cy="4657346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C3E7-9D44-4989-A7D7-E02D0B7F040C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48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650</Words>
  <Application>Microsoft Office PowerPoint</Application>
  <PresentationFormat>Personalizzato</PresentationFormat>
  <Paragraphs>233</Paragraphs>
  <Slides>14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Cosmic Box  measures </vt:lpstr>
      <vt:lpstr> Lanciano’s bell tower measures  (06/04/2019)</vt:lpstr>
      <vt:lpstr>Presentazione standard di PowerPoint</vt:lpstr>
      <vt:lpstr>Presentazione standard di PowerPoint</vt:lpstr>
      <vt:lpstr>Cunicelle’s Mine and Praje’s cave (26/04/2019)</vt:lpstr>
      <vt:lpstr>Cunicelle’s mine Estimated rocky screen thickness above Cosmic Box:  ROCKY THICKNESS = (80 ÷ 90) m</vt:lpstr>
      <vt:lpstr>Praje’s cave Estimated rocky screen thickness above Cosmic Box: ROCKY THICKNESS = 23 m</vt:lpstr>
      <vt:lpstr>Presentazione standard di PowerPoint</vt:lpstr>
      <vt:lpstr>Presentazione standard di PowerPoint</vt:lpstr>
      <vt:lpstr>Majella western side 18/05/2019</vt:lpstr>
      <vt:lpstr>Presentazione standard di PowerPoint</vt:lpstr>
      <vt:lpstr>Presentazione standard di PowerPoint</vt:lpstr>
      <vt:lpstr>For future…</vt:lpstr>
      <vt:lpstr>GRAIM’s idea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Box: muon measures</dc:title>
  <dc:creator>Lorenzo Menna</dc:creator>
  <cp:lastModifiedBy>Tiziana</cp:lastModifiedBy>
  <cp:revision>43</cp:revision>
  <dcterms:created xsi:type="dcterms:W3CDTF">2019-05-30T16:42:03Z</dcterms:created>
  <dcterms:modified xsi:type="dcterms:W3CDTF">2019-06-05T05:59:07Z</dcterms:modified>
</cp:coreProperties>
</file>