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6" r:id="rId3"/>
    <p:sldId id="277" r:id="rId4"/>
    <p:sldId id="256" r:id="rId5"/>
    <p:sldId id="257" r:id="rId6"/>
    <p:sldId id="258" r:id="rId7"/>
    <p:sldId id="260" r:id="rId8"/>
    <p:sldId id="261" r:id="rId9"/>
    <p:sldId id="264" r:id="rId10"/>
    <p:sldId id="262" r:id="rId11"/>
    <p:sldId id="270" r:id="rId12"/>
    <p:sldId id="269" r:id="rId13"/>
    <p:sldId id="274" r:id="rId14"/>
    <p:sldId id="272" r:id="rId15"/>
    <p:sldId id="267" r:id="rId16"/>
    <p:sldId id="275" r:id="rId17"/>
    <p:sldId id="278"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50" autoAdjust="0"/>
    <p:restoredTop sz="86477" autoAdjust="0"/>
  </p:normalViewPr>
  <p:slideViewPr>
    <p:cSldViewPr>
      <p:cViewPr>
        <p:scale>
          <a:sx n="80" d="100"/>
          <a:sy n="80" d="100"/>
        </p:scale>
        <p:origin x="-1074" y="-3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eder\Desktop\muoni\rilevazioni%2023-4%2012%202018-20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eder\Desktop\muoni\rilevazioni%2023-4%2012%202018-20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eder\Desktop\muoni\rilevazioni%2023-4%2012%202018-201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eder\Desktop\muoni\rilevazioni%2023-4%2012%202018-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'attività solare'!$N$1:$P$1</c:f>
              <c:strCache>
                <c:ptCount val="3"/>
                <c:pt idx="0">
                  <c:v>0-1</c:v>
                </c:pt>
                <c:pt idx="1">
                  <c:v>2-3</c:v>
                </c:pt>
                <c:pt idx="2">
                  <c:v>4-5</c:v>
                </c:pt>
              </c:strCache>
            </c:strRef>
          </c:cat>
          <c:val>
            <c:numRef>
              <c:f>'attività solare'!$N$2:$P$2</c:f>
              <c:numCache>
                <c:formatCode>General</c:formatCode>
                <c:ptCount val="3"/>
                <c:pt idx="0">
                  <c:v>1.3983286908077994</c:v>
                </c:pt>
                <c:pt idx="1">
                  <c:v>1.3690944881889764</c:v>
                </c:pt>
                <c:pt idx="2">
                  <c:v>1.2865168539325842</c:v>
                </c:pt>
              </c:numCache>
            </c:numRef>
          </c:val>
        </c:ser>
        <c:ser>
          <c:idx val="1"/>
          <c:order val="1"/>
          <c:invertIfNegative val="0"/>
          <c:cat>
            <c:strRef>
              <c:f>'attività solare'!$N$1:$P$1</c:f>
              <c:strCache>
                <c:ptCount val="3"/>
                <c:pt idx="0">
                  <c:v>0-1</c:v>
                </c:pt>
                <c:pt idx="1">
                  <c:v>2-3</c:v>
                </c:pt>
                <c:pt idx="2">
                  <c:v>4-5</c:v>
                </c:pt>
              </c:strCache>
            </c:strRef>
          </c:cat>
          <c:val>
            <c:numRef>
              <c:f>'attività solare'!$E$4</c:f>
              <c:numCache>
                <c:formatCode>General</c:formatCode>
                <c:ptCount val="1"/>
                <c:pt idx="0">
                  <c:v>0</c:v>
                </c:pt>
              </c:numCache>
            </c:numRef>
          </c:val>
        </c:ser>
        <c:dLbls>
          <c:showLegendKey val="0"/>
          <c:showVal val="0"/>
          <c:showCatName val="0"/>
          <c:showSerName val="0"/>
          <c:showPercent val="0"/>
          <c:showBubbleSize val="0"/>
        </c:dLbls>
        <c:gapWidth val="150"/>
        <c:axId val="82010112"/>
        <c:axId val="82012032"/>
      </c:barChart>
      <c:catAx>
        <c:axId val="82010112"/>
        <c:scaling>
          <c:orientation val="minMax"/>
        </c:scaling>
        <c:delete val="0"/>
        <c:axPos val="b"/>
        <c:title>
          <c:tx>
            <c:rich>
              <a:bodyPr/>
              <a:lstStyle/>
              <a:p>
                <a:pPr>
                  <a:defRPr/>
                </a:pPr>
                <a:r>
                  <a:rPr lang="it-IT"/>
                  <a:t>attività solare</a:t>
                </a:r>
                <a:r>
                  <a:rPr lang="it-IT" baseline="0"/>
                  <a:t> Kp</a:t>
                </a:r>
                <a:endParaRPr lang="it-IT"/>
              </a:p>
            </c:rich>
          </c:tx>
          <c:layout>
            <c:manualLayout>
              <c:xMode val="edge"/>
              <c:yMode val="edge"/>
              <c:x val="0.41220844269466317"/>
              <c:y val="0.89256926217556143"/>
            </c:manualLayout>
          </c:layout>
          <c:overlay val="0"/>
        </c:title>
        <c:majorTickMark val="out"/>
        <c:minorTickMark val="none"/>
        <c:tickLblPos val="nextTo"/>
        <c:crossAx val="82012032"/>
        <c:crosses val="autoZero"/>
        <c:auto val="1"/>
        <c:lblAlgn val="ctr"/>
        <c:lblOffset val="100"/>
        <c:noMultiLvlLbl val="0"/>
      </c:catAx>
      <c:valAx>
        <c:axId val="82012032"/>
        <c:scaling>
          <c:orientation val="minMax"/>
        </c:scaling>
        <c:delete val="0"/>
        <c:axPos val="l"/>
        <c:majorGridlines/>
        <c:title>
          <c:tx>
            <c:rich>
              <a:bodyPr rot="-5400000" vert="horz"/>
              <a:lstStyle/>
              <a:p>
                <a:pPr>
                  <a:defRPr/>
                </a:pPr>
                <a:r>
                  <a:rPr lang="it-IT"/>
                  <a:t>muoni al</a:t>
                </a:r>
                <a:r>
                  <a:rPr lang="it-IT" baseline="0"/>
                  <a:t> minuto</a:t>
                </a:r>
                <a:endParaRPr lang="it-IT"/>
              </a:p>
            </c:rich>
          </c:tx>
          <c:layout>
            <c:manualLayout>
              <c:xMode val="edge"/>
              <c:yMode val="edge"/>
              <c:x val="1.9444444444444445E-2"/>
              <c:y val="0.26407589676290466"/>
            </c:manualLayout>
          </c:layout>
          <c:overlay val="0"/>
        </c:title>
        <c:numFmt formatCode="General" sourceLinked="1"/>
        <c:majorTickMark val="out"/>
        <c:minorTickMark val="none"/>
        <c:tickLblPos val="nextTo"/>
        <c:crossAx val="8201011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flusso di muoni</c:v>
          </c:tx>
          <c:marker>
            <c:symbol val="none"/>
          </c:marker>
          <c:val>
            <c:numRef>
              <c:f>'attività solare'!$E$2135:$E$3117</c:f>
              <c:numCache>
                <c:formatCode>General</c:formatCode>
                <c:ptCount val="983"/>
                <c:pt idx="0">
                  <c:v>1</c:v>
                </c:pt>
                <c:pt idx="1">
                  <c:v>0</c:v>
                </c:pt>
                <c:pt idx="2">
                  <c:v>1</c:v>
                </c:pt>
                <c:pt idx="3">
                  <c:v>1</c:v>
                </c:pt>
                <c:pt idx="4">
                  <c:v>0</c:v>
                </c:pt>
                <c:pt idx="5">
                  <c:v>1</c:v>
                </c:pt>
                <c:pt idx="6">
                  <c:v>0</c:v>
                </c:pt>
                <c:pt idx="7">
                  <c:v>2</c:v>
                </c:pt>
                <c:pt idx="8">
                  <c:v>2</c:v>
                </c:pt>
                <c:pt idx="9">
                  <c:v>1</c:v>
                </c:pt>
                <c:pt idx="10">
                  <c:v>1</c:v>
                </c:pt>
                <c:pt idx="11">
                  <c:v>3</c:v>
                </c:pt>
                <c:pt idx="12">
                  <c:v>1</c:v>
                </c:pt>
                <c:pt idx="13">
                  <c:v>2</c:v>
                </c:pt>
                <c:pt idx="14">
                  <c:v>1</c:v>
                </c:pt>
                <c:pt idx="15">
                  <c:v>4</c:v>
                </c:pt>
                <c:pt idx="16">
                  <c:v>0</c:v>
                </c:pt>
                <c:pt idx="17">
                  <c:v>2</c:v>
                </c:pt>
                <c:pt idx="18">
                  <c:v>0</c:v>
                </c:pt>
                <c:pt idx="19">
                  <c:v>0</c:v>
                </c:pt>
                <c:pt idx="20">
                  <c:v>2</c:v>
                </c:pt>
                <c:pt idx="21">
                  <c:v>1</c:v>
                </c:pt>
                <c:pt idx="22">
                  <c:v>1</c:v>
                </c:pt>
                <c:pt idx="23">
                  <c:v>0</c:v>
                </c:pt>
                <c:pt idx="24">
                  <c:v>1</c:v>
                </c:pt>
                <c:pt idx="25">
                  <c:v>3</c:v>
                </c:pt>
                <c:pt idx="26">
                  <c:v>1</c:v>
                </c:pt>
                <c:pt idx="27">
                  <c:v>2</c:v>
                </c:pt>
                <c:pt idx="28">
                  <c:v>0</c:v>
                </c:pt>
                <c:pt idx="29">
                  <c:v>1</c:v>
                </c:pt>
                <c:pt idx="30">
                  <c:v>1</c:v>
                </c:pt>
                <c:pt idx="31">
                  <c:v>0</c:v>
                </c:pt>
                <c:pt idx="32">
                  <c:v>0</c:v>
                </c:pt>
                <c:pt idx="33">
                  <c:v>0</c:v>
                </c:pt>
                <c:pt idx="34">
                  <c:v>1</c:v>
                </c:pt>
                <c:pt idx="35">
                  <c:v>2</c:v>
                </c:pt>
                <c:pt idx="36">
                  <c:v>1</c:v>
                </c:pt>
                <c:pt idx="37">
                  <c:v>1</c:v>
                </c:pt>
                <c:pt idx="38">
                  <c:v>2</c:v>
                </c:pt>
                <c:pt idx="39">
                  <c:v>1</c:v>
                </c:pt>
                <c:pt idx="40">
                  <c:v>0</c:v>
                </c:pt>
                <c:pt idx="41">
                  <c:v>0</c:v>
                </c:pt>
                <c:pt idx="42">
                  <c:v>0</c:v>
                </c:pt>
                <c:pt idx="43">
                  <c:v>1</c:v>
                </c:pt>
                <c:pt idx="44">
                  <c:v>2</c:v>
                </c:pt>
                <c:pt idx="45">
                  <c:v>1</c:v>
                </c:pt>
                <c:pt idx="46">
                  <c:v>0</c:v>
                </c:pt>
                <c:pt idx="47">
                  <c:v>3</c:v>
                </c:pt>
                <c:pt idx="48">
                  <c:v>2</c:v>
                </c:pt>
                <c:pt idx="49">
                  <c:v>0</c:v>
                </c:pt>
                <c:pt idx="50">
                  <c:v>0</c:v>
                </c:pt>
                <c:pt idx="51">
                  <c:v>0</c:v>
                </c:pt>
                <c:pt idx="52">
                  <c:v>1</c:v>
                </c:pt>
                <c:pt idx="53">
                  <c:v>1</c:v>
                </c:pt>
                <c:pt idx="54">
                  <c:v>0</c:v>
                </c:pt>
                <c:pt idx="55">
                  <c:v>0</c:v>
                </c:pt>
                <c:pt idx="56">
                  <c:v>1</c:v>
                </c:pt>
                <c:pt idx="57">
                  <c:v>1</c:v>
                </c:pt>
                <c:pt idx="58">
                  <c:v>1</c:v>
                </c:pt>
                <c:pt idx="59">
                  <c:v>3</c:v>
                </c:pt>
                <c:pt idx="60">
                  <c:v>1</c:v>
                </c:pt>
                <c:pt idx="61">
                  <c:v>1</c:v>
                </c:pt>
                <c:pt idx="62">
                  <c:v>1</c:v>
                </c:pt>
                <c:pt idx="63">
                  <c:v>0</c:v>
                </c:pt>
                <c:pt idx="64">
                  <c:v>2</c:v>
                </c:pt>
                <c:pt idx="65">
                  <c:v>0</c:v>
                </c:pt>
                <c:pt idx="66">
                  <c:v>2</c:v>
                </c:pt>
                <c:pt idx="67">
                  <c:v>2</c:v>
                </c:pt>
                <c:pt idx="68">
                  <c:v>1</c:v>
                </c:pt>
                <c:pt idx="69">
                  <c:v>2</c:v>
                </c:pt>
                <c:pt idx="70">
                  <c:v>2</c:v>
                </c:pt>
                <c:pt idx="71">
                  <c:v>0</c:v>
                </c:pt>
                <c:pt idx="72">
                  <c:v>0</c:v>
                </c:pt>
                <c:pt idx="73">
                  <c:v>2</c:v>
                </c:pt>
                <c:pt idx="74">
                  <c:v>0</c:v>
                </c:pt>
                <c:pt idx="75">
                  <c:v>1</c:v>
                </c:pt>
                <c:pt idx="76">
                  <c:v>0</c:v>
                </c:pt>
                <c:pt idx="77">
                  <c:v>3</c:v>
                </c:pt>
                <c:pt idx="78">
                  <c:v>3</c:v>
                </c:pt>
                <c:pt idx="79">
                  <c:v>0</c:v>
                </c:pt>
                <c:pt idx="80">
                  <c:v>0</c:v>
                </c:pt>
                <c:pt idx="81">
                  <c:v>3</c:v>
                </c:pt>
                <c:pt idx="82">
                  <c:v>0</c:v>
                </c:pt>
                <c:pt idx="83">
                  <c:v>1</c:v>
                </c:pt>
                <c:pt idx="84">
                  <c:v>1</c:v>
                </c:pt>
                <c:pt idx="85">
                  <c:v>0</c:v>
                </c:pt>
                <c:pt idx="86">
                  <c:v>1</c:v>
                </c:pt>
                <c:pt idx="87">
                  <c:v>0</c:v>
                </c:pt>
                <c:pt idx="88">
                  <c:v>0</c:v>
                </c:pt>
                <c:pt idx="89">
                  <c:v>1</c:v>
                </c:pt>
                <c:pt idx="90">
                  <c:v>2</c:v>
                </c:pt>
                <c:pt idx="91">
                  <c:v>3</c:v>
                </c:pt>
                <c:pt idx="92">
                  <c:v>0</c:v>
                </c:pt>
                <c:pt idx="93">
                  <c:v>3</c:v>
                </c:pt>
                <c:pt idx="94">
                  <c:v>0</c:v>
                </c:pt>
                <c:pt idx="95">
                  <c:v>2</c:v>
                </c:pt>
                <c:pt idx="96">
                  <c:v>0</c:v>
                </c:pt>
                <c:pt idx="97">
                  <c:v>0</c:v>
                </c:pt>
                <c:pt idx="98">
                  <c:v>0</c:v>
                </c:pt>
                <c:pt idx="99">
                  <c:v>0</c:v>
                </c:pt>
                <c:pt idx="100">
                  <c:v>3</c:v>
                </c:pt>
                <c:pt idx="101">
                  <c:v>3</c:v>
                </c:pt>
                <c:pt idx="102">
                  <c:v>0</c:v>
                </c:pt>
                <c:pt idx="103">
                  <c:v>5</c:v>
                </c:pt>
                <c:pt idx="104">
                  <c:v>4</c:v>
                </c:pt>
                <c:pt idx="105">
                  <c:v>1</c:v>
                </c:pt>
                <c:pt idx="106">
                  <c:v>2</c:v>
                </c:pt>
                <c:pt idx="107">
                  <c:v>1</c:v>
                </c:pt>
                <c:pt idx="108">
                  <c:v>4</c:v>
                </c:pt>
                <c:pt idx="109">
                  <c:v>0</c:v>
                </c:pt>
                <c:pt idx="110">
                  <c:v>3</c:v>
                </c:pt>
                <c:pt idx="111">
                  <c:v>3</c:v>
                </c:pt>
                <c:pt idx="112">
                  <c:v>1</c:v>
                </c:pt>
                <c:pt idx="113">
                  <c:v>1</c:v>
                </c:pt>
                <c:pt idx="114">
                  <c:v>2</c:v>
                </c:pt>
                <c:pt idx="115">
                  <c:v>3</c:v>
                </c:pt>
                <c:pt idx="116">
                  <c:v>1</c:v>
                </c:pt>
                <c:pt idx="117">
                  <c:v>1</c:v>
                </c:pt>
                <c:pt idx="118">
                  <c:v>4</c:v>
                </c:pt>
                <c:pt idx="119">
                  <c:v>2</c:v>
                </c:pt>
                <c:pt idx="120">
                  <c:v>0</c:v>
                </c:pt>
                <c:pt idx="121">
                  <c:v>1</c:v>
                </c:pt>
                <c:pt idx="122">
                  <c:v>0</c:v>
                </c:pt>
                <c:pt idx="123">
                  <c:v>1</c:v>
                </c:pt>
                <c:pt idx="124">
                  <c:v>0</c:v>
                </c:pt>
                <c:pt idx="125">
                  <c:v>1</c:v>
                </c:pt>
                <c:pt idx="126">
                  <c:v>1</c:v>
                </c:pt>
                <c:pt idx="127">
                  <c:v>1</c:v>
                </c:pt>
                <c:pt idx="128">
                  <c:v>2</c:v>
                </c:pt>
                <c:pt idx="129">
                  <c:v>0</c:v>
                </c:pt>
                <c:pt idx="130">
                  <c:v>1</c:v>
                </c:pt>
                <c:pt idx="131">
                  <c:v>0</c:v>
                </c:pt>
                <c:pt idx="132">
                  <c:v>1</c:v>
                </c:pt>
                <c:pt idx="133">
                  <c:v>0</c:v>
                </c:pt>
                <c:pt idx="134">
                  <c:v>3</c:v>
                </c:pt>
                <c:pt idx="135">
                  <c:v>1</c:v>
                </c:pt>
                <c:pt idx="136">
                  <c:v>4</c:v>
                </c:pt>
                <c:pt idx="137">
                  <c:v>1</c:v>
                </c:pt>
                <c:pt idx="138">
                  <c:v>0</c:v>
                </c:pt>
                <c:pt idx="139">
                  <c:v>1</c:v>
                </c:pt>
                <c:pt idx="140">
                  <c:v>1</c:v>
                </c:pt>
                <c:pt idx="141">
                  <c:v>1</c:v>
                </c:pt>
                <c:pt idx="142">
                  <c:v>2</c:v>
                </c:pt>
                <c:pt idx="143">
                  <c:v>0</c:v>
                </c:pt>
                <c:pt idx="144">
                  <c:v>1</c:v>
                </c:pt>
                <c:pt idx="145">
                  <c:v>2</c:v>
                </c:pt>
                <c:pt idx="146">
                  <c:v>1</c:v>
                </c:pt>
                <c:pt idx="147">
                  <c:v>1</c:v>
                </c:pt>
                <c:pt idx="148">
                  <c:v>2</c:v>
                </c:pt>
                <c:pt idx="149">
                  <c:v>1</c:v>
                </c:pt>
                <c:pt idx="150">
                  <c:v>1</c:v>
                </c:pt>
                <c:pt idx="151">
                  <c:v>0</c:v>
                </c:pt>
                <c:pt idx="152">
                  <c:v>4</c:v>
                </c:pt>
                <c:pt idx="153">
                  <c:v>2</c:v>
                </c:pt>
                <c:pt idx="154">
                  <c:v>1</c:v>
                </c:pt>
                <c:pt idx="155">
                  <c:v>1</c:v>
                </c:pt>
                <c:pt idx="156">
                  <c:v>1</c:v>
                </c:pt>
                <c:pt idx="157">
                  <c:v>2</c:v>
                </c:pt>
                <c:pt idx="158">
                  <c:v>1</c:v>
                </c:pt>
                <c:pt idx="159">
                  <c:v>0</c:v>
                </c:pt>
                <c:pt idx="160">
                  <c:v>3</c:v>
                </c:pt>
                <c:pt idx="161">
                  <c:v>1</c:v>
                </c:pt>
                <c:pt idx="162">
                  <c:v>1</c:v>
                </c:pt>
                <c:pt idx="163">
                  <c:v>2</c:v>
                </c:pt>
                <c:pt idx="164">
                  <c:v>4</c:v>
                </c:pt>
                <c:pt idx="165">
                  <c:v>2</c:v>
                </c:pt>
                <c:pt idx="166">
                  <c:v>0</c:v>
                </c:pt>
                <c:pt idx="167">
                  <c:v>4</c:v>
                </c:pt>
                <c:pt idx="168">
                  <c:v>0</c:v>
                </c:pt>
                <c:pt idx="169">
                  <c:v>4</c:v>
                </c:pt>
                <c:pt idx="170">
                  <c:v>1</c:v>
                </c:pt>
                <c:pt idx="171">
                  <c:v>1</c:v>
                </c:pt>
                <c:pt idx="172">
                  <c:v>2</c:v>
                </c:pt>
                <c:pt idx="173">
                  <c:v>4</c:v>
                </c:pt>
                <c:pt idx="174">
                  <c:v>0</c:v>
                </c:pt>
                <c:pt idx="175">
                  <c:v>0</c:v>
                </c:pt>
                <c:pt idx="176">
                  <c:v>0</c:v>
                </c:pt>
                <c:pt idx="177">
                  <c:v>1</c:v>
                </c:pt>
                <c:pt idx="178">
                  <c:v>1</c:v>
                </c:pt>
                <c:pt idx="179">
                  <c:v>1</c:v>
                </c:pt>
                <c:pt idx="180">
                  <c:v>4</c:v>
                </c:pt>
                <c:pt idx="181">
                  <c:v>0</c:v>
                </c:pt>
                <c:pt idx="182">
                  <c:v>2</c:v>
                </c:pt>
                <c:pt idx="183">
                  <c:v>0</c:v>
                </c:pt>
                <c:pt idx="184">
                  <c:v>0</c:v>
                </c:pt>
                <c:pt idx="185">
                  <c:v>0</c:v>
                </c:pt>
                <c:pt idx="186">
                  <c:v>5</c:v>
                </c:pt>
                <c:pt idx="187">
                  <c:v>1</c:v>
                </c:pt>
                <c:pt idx="188">
                  <c:v>1</c:v>
                </c:pt>
                <c:pt idx="189">
                  <c:v>0</c:v>
                </c:pt>
                <c:pt idx="190">
                  <c:v>3</c:v>
                </c:pt>
                <c:pt idx="191">
                  <c:v>4</c:v>
                </c:pt>
                <c:pt idx="192">
                  <c:v>1</c:v>
                </c:pt>
                <c:pt idx="193">
                  <c:v>2</c:v>
                </c:pt>
                <c:pt idx="194">
                  <c:v>5</c:v>
                </c:pt>
                <c:pt idx="195">
                  <c:v>0</c:v>
                </c:pt>
                <c:pt idx="196">
                  <c:v>1</c:v>
                </c:pt>
                <c:pt idx="197">
                  <c:v>1</c:v>
                </c:pt>
                <c:pt idx="198">
                  <c:v>0</c:v>
                </c:pt>
                <c:pt idx="199">
                  <c:v>1</c:v>
                </c:pt>
                <c:pt idx="200">
                  <c:v>2</c:v>
                </c:pt>
                <c:pt idx="201">
                  <c:v>4</c:v>
                </c:pt>
                <c:pt idx="202">
                  <c:v>3</c:v>
                </c:pt>
                <c:pt idx="203">
                  <c:v>1</c:v>
                </c:pt>
                <c:pt idx="204">
                  <c:v>1</c:v>
                </c:pt>
                <c:pt idx="205">
                  <c:v>1</c:v>
                </c:pt>
                <c:pt idx="206">
                  <c:v>2</c:v>
                </c:pt>
                <c:pt idx="207">
                  <c:v>2</c:v>
                </c:pt>
                <c:pt idx="208">
                  <c:v>2</c:v>
                </c:pt>
                <c:pt idx="209">
                  <c:v>1</c:v>
                </c:pt>
                <c:pt idx="210">
                  <c:v>3</c:v>
                </c:pt>
                <c:pt idx="211">
                  <c:v>1</c:v>
                </c:pt>
                <c:pt idx="212">
                  <c:v>2</c:v>
                </c:pt>
                <c:pt idx="213">
                  <c:v>1</c:v>
                </c:pt>
                <c:pt idx="214">
                  <c:v>3</c:v>
                </c:pt>
                <c:pt idx="215">
                  <c:v>2</c:v>
                </c:pt>
                <c:pt idx="216">
                  <c:v>4</c:v>
                </c:pt>
                <c:pt idx="217">
                  <c:v>1</c:v>
                </c:pt>
                <c:pt idx="218">
                  <c:v>2</c:v>
                </c:pt>
                <c:pt idx="219">
                  <c:v>0</c:v>
                </c:pt>
                <c:pt idx="220">
                  <c:v>1</c:v>
                </c:pt>
                <c:pt idx="221">
                  <c:v>0</c:v>
                </c:pt>
                <c:pt idx="222">
                  <c:v>2</c:v>
                </c:pt>
                <c:pt idx="223">
                  <c:v>2</c:v>
                </c:pt>
                <c:pt idx="224">
                  <c:v>1</c:v>
                </c:pt>
                <c:pt idx="225">
                  <c:v>0</c:v>
                </c:pt>
                <c:pt idx="226">
                  <c:v>2</c:v>
                </c:pt>
                <c:pt idx="227">
                  <c:v>2</c:v>
                </c:pt>
                <c:pt idx="228">
                  <c:v>1</c:v>
                </c:pt>
                <c:pt idx="229">
                  <c:v>0</c:v>
                </c:pt>
                <c:pt idx="230">
                  <c:v>1</c:v>
                </c:pt>
                <c:pt idx="231">
                  <c:v>2</c:v>
                </c:pt>
                <c:pt idx="232">
                  <c:v>3</c:v>
                </c:pt>
                <c:pt idx="233">
                  <c:v>2</c:v>
                </c:pt>
                <c:pt idx="234">
                  <c:v>1</c:v>
                </c:pt>
                <c:pt idx="235">
                  <c:v>1</c:v>
                </c:pt>
                <c:pt idx="236">
                  <c:v>4</c:v>
                </c:pt>
                <c:pt idx="237">
                  <c:v>1</c:v>
                </c:pt>
                <c:pt idx="238">
                  <c:v>1</c:v>
                </c:pt>
                <c:pt idx="239">
                  <c:v>1</c:v>
                </c:pt>
                <c:pt idx="240">
                  <c:v>4</c:v>
                </c:pt>
                <c:pt idx="241">
                  <c:v>0</c:v>
                </c:pt>
                <c:pt idx="242">
                  <c:v>1</c:v>
                </c:pt>
                <c:pt idx="243">
                  <c:v>1</c:v>
                </c:pt>
                <c:pt idx="244">
                  <c:v>2</c:v>
                </c:pt>
                <c:pt idx="245">
                  <c:v>0</c:v>
                </c:pt>
                <c:pt idx="246">
                  <c:v>1</c:v>
                </c:pt>
                <c:pt idx="247">
                  <c:v>3</c:v>
                </c:pt>
                <c:pt idx="248">
                  <c:v>3</c:v>
                </c:pt>
                <c:pt idx="249">
                  <c:v>2</c:v>
                </c:pt>
                <c:pt idx="250">
                  <c:v>3</c:v>
                </c:pt>
                <c:pt idx="251">
                  <c:v>5</c:v>
                </c:pt>
                <c:pt idx="252">
                  <c:v>4</c:v>
                </c:pt>
                <c:pt idx="253">
                  <c:v>1</c:v>
                </c:pt>
                <c:pt idx="254">
                  <c:v>0</c:v>
                </c:pt>
                <c:pt idx="255">
                  <c:v>2</c:v>
                </c:pt>
                <c:pt idx="256">
                  <c:v>1</c:v>
                </c:pt>
                <c:pt idx="257">
                  <c:v>2</c:v>
                </c:pt>
                <c:pt idx="258">
                  <c:v>2</c:v>
                </c:pt>
                <c:pt idx="259">
                  <c:v>2</c:v>
                </c:pt>
                <c:pt idx="260">
                  <c:v>5</c:v>
                </c:pt>
                <c:pt idx="261">
                  <c:v>1</c:v>
                </c:pt>
                <c:pt idx="262">
                  <c:v>3</c:v>
                </c:pt>
                <c:pt idx="263">
                  <c:v>2</c:v>
                </c:pt>
                <c:pt idx="264">
                  <c:v>1</c:v>
                </c:pt>
                <c:pt idx="265">
                  <c:v>2</c:v>
                </c:pt>
                <c:pt idx="266">
                  <c:v>0</c:v>
                </c:pt>
                <c:pt idx="267">
                  <c:v>1</c:v>
                </c:pt>
                <c:pt idx="268">
                  <c:v>2</c:v>
                </c:pt>
                <c:pt idx="269">
                  <c:v>0</c:v>
                </c:pt>
                <c:pt idx="270">
                  <c:v>2</c:v>
                </c:pt>
                <c:pt idx="271">
                  <c:v>0</c:v>
                </c:pt>
                <c:pt idx="272">
                  <c:v>1</c:v>
                </c:pt>
                <c:pt idx="273">
                  <c:v>1</c:v>
                </c:pt>
                <c:pt idx="274">
                  <c:v>0</c:v>
                </c:pt>
                <c:pt idx="275">
                  <c:v>3</c:v>
                </c:pt>
                <c:pt idx="276">
                  <c:v>0</c:v>
                </c:pt>
                <c:pt idx="277">
                  <c:v>3</c:v>
                </c:pt>
                <c:pt idx="278">
                  <c:v>0</c:v>
                </c:pt>
                <c:pt idx="279">
                  <c:v>0</c:v>
                </c:pt>
                <c:pt idx="280">
                  <c:v>4</c:v>
                </c:pt>
                <c:pt idx="281">
                  <c:v>1</c:v>
                </c:pt>
                <c:pt idx="282">
                  <c:v>0</c:v>
                </c:pt>
                <c:pt idx="283">
                  <c:v>1</c:v>
                </c:pt>
                <c:pt idx="284">
                  <c:v>2</c:v>
                </c:pt>
                <c:pt idx="285">
                  <c:v>1</c:v>
                </c:pt>
                <c:pt idx="286">
                  <c:v>3</c:v>
                </c:pt>
                <c:pt idx="287">
                  <c:v>1</c:v>
                </c:pt>
                <c:pt idx="288">
                  <c:v>1</c:v>
                </c:pt>
                <c:pt idx="289">
                  <c:v>3</c:v>
                </c:pt>
                <c:pt idx="290">
                  <c:v>0</c:v>
                </c:pt>
                <c:pt idx="291">
                  <c:v>1</c:v>
                </c:pt>
                <c:pt idx="292">
                  <c:v>3</c:v>
                </c:pt>
                <c:pt idx="293">
                  <c:v>3</c:v>
                </c:pt>
                <c:pt idx="294">
                  <c:v>2</c:v>
                </c:pt>
                <c:pt idx="295">
                  <c:v>3</c:v>
                </c:pt>
                <c:pt idx="296">
                  <c:v>1</c:v>
                </c:pt>
                <c:pt idx="297">
                  <c:v>3</c:v>
                </c:pt>
                <c:pt idx="298">
                  <c:v>2</c:v>
                </c:pt>
                <c:pt idx="299">
                  <c:v>1</c:v>
                </c:pt>
                <c:pt idx="300">
                  <c:v>3</c:v>
                </c:pt>
                <c:pt idx="301">
                  <c:v>1</c:v>
                </c:pt>
                <c:pt idx="302">
                  <c:v>4</c:v>
                </c:pt>
                <c:pt idx="303">
                  <c:v>1</c:v>
                </c:pt>
                <c:pt idx="304">
                  <c:v>1</c:v>
                </c:pt>
                <c:pt idx="305">
                  <c:v>2</c:v>
                </c:pt>
                <c:pt idx="306">
                  <c:v>3</c:v>
                </c:pt>
                <c:pt idx="307">
                  <c:v>1</c:v>
                </c:pt>
                <c:pt idx="308">
                  <c:v>2</c:v>
                </c:pt>
                <c:pt idx="309">
                  <c:v>2</c:v>
                </c:pt>
                <c:pt idx="310">
                  <c:v>2</c:v>
                </c:pt>
                <c:pt idx="311">
                  <c:v>2</c:v>
                </c:pt>
                <c:pt idx="312">
                  <c:v>3</c:v>
                </c:pt>
                <c:pt idx="313">
                  <c:v>1</c:v>
                </c:pt>
                <c:pt idx="314">
                  <c:v>0</c:v>
                </c:pt>
                <c:pt idx="315">
                  <c:v>0</c:v>
                </c:pt>
                <c:pt idx="316">
                  <c:v>1</c:v>
                </c:pt>
                <c:pt idx="317">
                  <c:v>2</c:v>
                </c:pt>
                <c:pt idx="318">
                  <c:v>1</c:v>
                </c:pt>
                <c:pt idx="319">
                  <c:v>3</c:v>
                </c:pt>
                <c:pt idx="320">
                  <c:v>1</c:v>
                </c:pt>
                <c:pt idx="321">
                  <c:v>3</c:v>
                </c:pt>
                <c:pt idx="322">
                  <c:v>2</c:v>
                </c:pt>
                <c:pt idx="323">
                  <c:v>1</c:v>
                </c:pt>
                <c:pt idx="324">
                  <c:v>0</c:v>
                </c:pt>
                <c:pt idx="325">
                  <c:v>0</c:v>
                </c:pt>
                <c:pt idx="326">
                  <c:v>2</c:v>
                </c:pt>
                <c:pt idx="327">
                  <c:v>1</c:v>
                </c:pt>
                <c:pt idx="328">
                  <c:v>2</c:v>
                </c:pt>
                <c:pt idx="329">
                  <c:v>3</c:v>
                </c:pt>
                <c:pt idx="330">
                  <c:v>3</c:v>
                </c:pt>
                <c:pt idx="331">
                  <c:v>1</c:v>
                </c:pt>
                <c:pt idx="332">
                  <c:v>2</c:v>
                </c:pt>
                <c:pt idx="333">
                  <c:v>4</c:v>
                </c:pt>
                <c:pt idx="334">
                  <c:v>1</c:v>
                </c:pt>
                <c:pt idx="335">
                  <c:v>1</c:v>
                </c:pt>
                <c:pt idx="336">
                  <c:v>1</c:v>
                </c:pt>
                <c:pt idx="337">
                  <c:v>5</c:v>
                </c:pt>
                <c:pt idx="338">
                  <c:v>1</c:v>
                </c:pt>
                <c:pt idx="339">
                  <c:v>1</c:v>
                </c:pt>
                <c:pt idx="340">
                  <c:v>1</c:v>
                </c:pt>
                <c:pt idx="341">
                  <c:v>1</c:v>
                </c:pt>
                <c:pt idx="342">
                  <c:v>0</c:v>
                </c:pt>
                <c:pt idx="343">
                  <c:v>2</c:v>
                </c:pt>
                <c:pt idx="344">
                  <c:v>1</c:v>
                </c:pt>
                <c:pt idx="345">
                  <c:v>2</c:v>
                </c:pt>
                <c:pt idx="346">
                  <c:v>2</c:v>
                </c:pt>
                <c:pt idx="347">
                  <c:v>3</c:v>
                </c:pt>
                <c:pt idx="348">
                  <c:v>0</c:v>
                </c:pt>
                <c:pt idx="349">
                  <c:v>1</c:v>
                </c:pt>
                <c:pt idx="350">
                  <c:v>3</c:v>
                </c:pt>
                <c:pt idx="351">
                  <c:v>0</c:v>
                </c:pt>
                <c:pt idx="352">
                  <c:v>3</c:v>
                </c:pt>
                <c:pt idx="353">
                  <c:v>1</c:v>
                </c:pt>
                <c:pt idx="354">
                  <c:v>1</c:v>
                </c:pt>
                <c:pt idx="355">
                  <c:v>0</c:v>
                </c:pt>
                <c:pt idx="356">
                  <c:v>0</c:v>
                </c:pt>
                <c:pt idx="357">
                  <c:v>0</c:v>
                </c:pt>
                <c:pt idx="358">
                  <c:v>1</c:v>
                </c:pt>
                <c:pt idx="359">
                  <c:v>0</c:v>
                </c:pt>
                <c:pt idx="360">
                  <c:v>2</c:v>
                </c:pt>
                <c:pt idx="361">
                  <c:v>1</c:v>
                </c:pt>
                <c:pt idx="362">
                  <c:v>1</c:v>
                </c:pt>
                <c:pt idx="363">
                  <c:v>2</c:v>
                </c:pt>
                <c:pt idx="364">
                  <c:v>0</c:v>
                </c:pt>
                <c:pt idx="365">
                  <c:v>2</c:v>
                </c:pt>
                <c:pt idx="366">
                  <c:v>2</c:v>
                </c:pt>
                <c:pt idx="367">
                  <c:v>0</c:v>
                </c:pt>
                <c:pt idx="368">
                  <c:v>1</c:v>
                </c:pt>
                <c:pt idx="369">
                  <c:v>2</c:v>
                </c:pt>
                <c:pt idx="370">
                  <c:v>0</c:v>
                </c:pt>
                <c:pt idx="371">
                  <c:v>1</c:v>
                </c:pt>
                <c:pt idx="372">
                  <c:v>0</c:v>
                </c:pt>
                <c:pt idx="373">
                  <c:v>0</c:v>
                </c:pt>
                <c:pt idx="374">
                  <c:v>1</c:v>
                </c:pt>
                <c:pt idx="375">
                  <c:v>1</c:v>
                </c:pt>
                <c:pt idx="376">
                  <c:v>0</c:v>
                </c:pt>
                <c:pt idx="377">
                  <c:v>1</c:v>
                </c:pt>
                <c:pt idx="378">
                  <c:v>1</c:v>
                </c:pt>
                <c:pt idx="379">
                  <c:v>0</c:v>
                </c:pt>
                <c:pt idx="380">
                  <c:v>1</c:v>
                </c:pt>
                <c:pt idx="381">
                  <c:v>1</c:v>
                </c:pt>
                <c:pt idx="382">
                  <c:v>0</c:v>
                </c:pt>
                <c:pt idx="383">
                  <c:v>1</c:v>
                </c:pt>
                <c:pt idx="384">
                  <c:v>2</c:v>
                </c:pt>
                <c:pt idx="385">
                  <c:v>1</c:v>
                </c:pt>
                <c:pt idx="386">
                  <c:v>1</c:v>
                </c:pt>
                <c:pt idx="387">
                  <c:v>1</c:v>
                </c:pt>
                <c:pt idx="388">
                  <c:v>0</c:v>
                </c:pt>
                <c:pt idx="389">
                  <c:v>1</c:v>
                </c:pt>
                <c:pt idx="390">
                  <c:v>0</c:v>
                </c:pt>
                <c:pt idx="391">
                  <c:v>1</c:v>
                </c:pt>
                <c:pt idx="392">
                  <c:v>2</c:v>
                </c:pt>
                <c:pt idx="393">
                  <c:v>2</c:v>
                </c:pt>
                <c:pt idx="394">
                  <c:v>2</c:v>
                </c:pt>
                <c:pt idx="395">
                  <c:v>0</c:v>
                </c:pt>
                <c:pt idx="396">
                  <c:v>1</c:v>
                </c:pt>
                <c:pt idx="397">
                  <c:v>0</c:v>
                </c:pt>
                <c:pt idx="398">
                  <c:v>0</c:v>
                </c:pt>
                <c:pt idx="399">
                  <c:v>3</c:v>
                </c:pt>
                <c:pt idx="400">
                  <c:v>3</c:v>
                </c:pt>
                <c:pt idx="401">
                  <c:v>3</c:v>
                </c:pt>
                <c:pt idx="402">
                  <c:v>0</c:v>
                </c:pt>
                <c:pt idx="403">
                  <c:v>4</c:v>
                </c:pt>
                <c:pt idx="404">
                  <c:v>0</c:v>
                </c:pt>
                <c:pt idx="405">
                  <c:v>1</c:v>
                </c:pt>
                <c:pt idx="406">
                  <c:v>0</c:v>
                </c:pt>
                <c:pt idx="407">
                  <c:v>1</c:v>
                </c:pt>
                <c:pt idx="408">
                  <c:v>1</c:v>
                </c:pt>
                <c:pt idx="409">
                  <c:v>0</c:v>
                </c:pt>
                <c:pt idx="410">
                  <c:v>2</c:v>
                </c:pt>
                <c:pt idx="411">
                  <c:v>3</c:v>
                </c:pt>
                <c:pt idx="412">
                  <c:v>1</c:v>
                </c:pt>
                <c:pt idx="413">
                  <c:v>1</c:v>
                </c:pt>
                <c:pt idx="414">
                  <c:v>1</c:v>
                </c:pt>
                <c:pt idx="415">
                  <c:v>1</c:v>
                </c:pt>
                <c:pt idx="416">
                  <c:v>0</c:v>
                </c:pt>
                <c:pt idx="417">
                  <c:v>3</c:v>
                </c:pt>
                <c:pt idx="418">
                  <c:v>3</c:v>
                </c:pt>
                <c:pt idx="419">
                  <c:v>0</c:v>
                </c:pt>
                <c:pt idx="420">
                  <c:v>3</c:v>
                </c:pt>
                <c:pt idx="421">
                  <c:v>3</c:v>
                </c:pt>
                <c:pt idx="422">
                  <c:v>4</c:v>
                </c:pt>
                <c:pt idx="423">
                  <c:v>0</c:v>
                </c:pt>
                <c:pt idx="424">
                  <c:v>0</c:v>
                </c:pt>
                <c:pt idx="425">
                  <c:v>2</c:v>
                </c:pt>
                <c:pt idx="426">
                  <c:v>5</c:v>
                </c:pt>
                <c:pt idx="427">
                  <c:v>0</c:v>
                </c:pt>
                <c:pt idx="428">
                  <c:v>1</c:v>
                </c:pt>
                <c:pt idx="429">
                  <c:v>2</c:v>
                </c:pt>
                <c:pt idx="430">
                  <c:v>1</c:v>
                </c:pt>
                <c:pt idx="431">
                  <c:v>1</c:v>
                </c:pt>
                <c:pt idx="432">
                  <c:v>2</c:v>
                </c:pt>
                <c:pt idx="433">
                  <c:v>2</c:v>
                </c:pt>
                <c:pt idx="434">
                  <c:v>1</c:v>
                </c:pt>
                <c:pt idx="435">
                  <c:v>2</c:v>
                </c:pt>
                <c:pt idx="436">
                  <c:v>1</c:v>
                </c:pt>
                <c:pt idx="437">
                  <c:v>1</c:v>
                </c:pt>
                <c:pt idx="438">
                  <c:v>2</c:v>
                </c:pt>
                <c:pt idx="439">
                  <c:v>0</c:v>
                </c:pt>
                <c:pt idx="440">
                  <c:v>2</c:v>
                </c:pt>
                <c:pt idx="441">
                  <c:v>1</c:v>
                </c:pt>
                <c:pt idx="442">
                  <c:v>1</c:v>
                </c:pt>
                <c:pt idx="443">
                  <c:v>4</c:v>
                </c:pt>
                <c:pt idx="444">
                  <c:v>1</c:v>
                </c:pt>
                <c:pt idx="445">
                  <c:v>2</c:v>
                </c:pt>
                <c:pt idx="446">
                  <c:v>1</c:v>
                </c:pt>
                <c:pt idx="447">
                  <c:v>1</c:v>
                </c:pt>
                <c:pt idx="448">
                  <c:v>4</c:v>
                </c:pt>
                <c:pt idx="449">
                  <c:v>4</c:v>
                </c:pt>
                <c:pt idx="450">
                  <c:v>1</c:v>
                </c:pt>
                <c:pt idx="451">
                  <c:v>4</c:v>
                </c:pt>
                <c:pt idx="452">
                  <c:v>1</c:v>
                </c:pt>
                <c:pt idx="453">
                  <c:v>2</c:v>
                </c:pt>
                <c:pt idx="454">
                  <c:v>4</c:v>
                </c:pt>
                <c:pt idx="455">
                  <c:v>2</c:v>
                </c:pt>
                <c:pt idx="456">
                  <c:v>2</c:v>
                </c:pt>
                <c:pt idx="457">
                  <c:v>0</c:v>
                </c:pt>
                <c:pt idx="458">
                  <c:v>0</c:v>
                </c:pt>
                <c:pt idx="459">
                  <c:v>2</c:v>
                </c:pt>
                <c:pt idx="460">
                  <c:v>1</c:v>
                </c:pt>
                <c:pt idx="461">
                  <c:v>1</c:v>
                </c:pt>
                <c:pt idx="462">
                  <c:v>0</c:v>
                </c:pt>
                <c:pt idx="463">
                  <c:v>1</c:v>
                </c:pt>
                <c:pt idx="464">
                  <c:v>2</c:v>
                </c:pt>
                <c:pt idx="465">
                  <c:v>1</c:v>
                </c:pt>
                <c:pt idx="466">
                  <c:v>1</c:v>
                </c:pt>
                <c:pt idx="467">
                  <c:v>2</c:v>
                </c:pt>
                <c:pt idx="468">
                  <c:v>1</c:v>
                </c:pt>
                <c:pt idx="469">
                  <c:v>2</c:v>
                </c:pt>
                <c:pt idx="470">
                  <c:v>2</c:v>
                </c:pt>
                <c:pt idx="471">
                  <c:v>1</c:v>
                </c:pt>
                <c:pt idx="472">
                  <c:v>4</c:v>
                </c:pt>
                <c:pt idx="473">
                  <c:v>3</c:v>
                </c:pt>
                <c:pt idx="474">
                  <c:v>2</c:v>
                </c:pt>
                <c:pt idx="475">
                  <c:v>5</c:v>
                </c:pt>
                <c:pt idx="476">
                  <c:v>0</c:v>
                </c:pt>
                <c:pt idx="477">
                  <c:v>2</c:v>
                </c:pt>
                <c:pt idx="478">
                  <c:v>1</c:v>
                </c:pt>
                <c:pt idx="479">
                  <c:v>2</c:v>
                </c:pt>
                <c:pt idx="480">
                  <c:v>2</c:v>
                </c:pt>
                <c:pt idx="481">
                  <c:v>1</c:v>
                </c:pt>
                <c:pt idx="482">
                  <c:v>1</c:v>
                </c:pt>
                <c:pt idx="483">
                  <c:v>1</c:v>
                </c:pt>
                <c:pt idx="484">
                  <c:v>1</c:v>
                </c:pt>
                <c:pt idx="485">
                  <c:v>4</c:v>
                </c:pt>
                <c:pt idx="486">
                  <c:v>1</c:v>
                </c:pt>
                <c:pt idx="487">
                  <c:v>0</c:v>
                </c:pt>
                <c:pt idx="488">
                  <c:v>1</c:v>
                </c:pt>
                <c:pt idx="489">
                  <c:v>3</c:v>
                </c:pt>
                <c:pt idx="490">
                  <c:v>1</c:v>
                </c:pt>
                <c:pt idx="491">
                  <c:v>1</c:v>
                </c:pt>
                <c:pt idx="492">
                  <c:v>2</c:v>
                </c:pt>
                <c:pt idx="493">
                  <c:v>1</c:v>
                </c:pt>
                <c:pt idx="494">
                  <c:v>0</c:v>
                </c:pt>
                <c:pt idx="495">
                  <c:v>1</c:v>
                </c:pt>
                <c:pt idx="496">
                  <c:v>1</c:v>
                </c:pt>
                <c:pt idx="497">
                  <c:v>0</c:v>
                </c:pt>
                <c:pt idx="498">
                  <c:v>1</c:v>
                </c:pt>
                <c:pt idx="499">
                  <c:v>4</c:v>
                </c:pt>
                <c:pt idx="500">
                  <c:v>0</c:v>
                </c:pt>
                <c:pt idx="501">
                  <c:v>0</c:v>
                </c:pt>
                <c:pt idx="502">
                  <c:v>1</c:v>
                </c:pt>
                <c:pt idx="503">
                  <c:v>1</c:v>
                </c:pt>
                <c:pt idx="504">
                  <c:v>1</c:v>
                </c:pt>
                <c:pt idx="505">
                  <c:v>0</c:v>
                </c:pt>
                <c:pt idx="506">
                  <c:v>0</c:v>
                </c:pt>
                <c:pt idx="507">
                  <c:v>0</c:v>
                </c:pt>
                <c:pt idx="508">
                  <c:v>1</c:v>
                </c:pt>
                <c:pt idx="509">
                  <c:v>1</c:v>
                </c:pt>
                <c:pt idx="510">
                  <c:v>1</c:v>
                </c:pt>
                <c:pt idx="511">
                  <c:v>0</c:v>
                </c:pt>
                <c:pt idx="512">
                  <c:v>0</c:v>
                </c:pt>
                <c:pt idx="513">
                  <c:v>0</c:v>
                </c:pt>
                <c:pt idx="514">
                  <c:v>1</c:v>
                </c:pt>
                <c:pt idx="515">
                  <c:v>1</c:v>
                </c:pt>
                <c:pt idx="516">
                  <c:v>2</c:v>
                </c:pt>
                <c:pt idx="517">
                  <c:v>1</c:v>
                </c:pt>
                <c:pt idx="518">
                  <c:v>0</c:v>
                </c:pt>
                <c:pt idx="519">
                  <c:v>0</c:v>
                </c:pt>
                <c:pt idx="520">
                  <c:v>0</c:v>
                </c:pt>
                <c:pt idx="521">
                  <c:v>0</c:v>
                </c:pt>
                <c:pt idx="522">
                  <c:v>3</c:v>
                </c:pt>
                <c:pt idx="523">
                  <c:v>3</c:v>
                </c:pt>
                <c:pt idx="524">
                  <c:v>1</c:v>
                </c:pt>
                <c:pt idx="525">
                  <c:v>0</c:v>
                </c:pt>
                <c:pt idx="526">
                  <c:v>1</c:v>
                </c:pt>
                <c:pt idx="527">
                  <c:v>2</c:v>
                </c:pt>
                <c:pt idx="528">
                  <c:v>2</c:v>
                </c:pt>
                <c:pt idx="529">
                  <c:v>3</c:v>
                </c:pt>
                <c:pt idx="530">
                  <c:v>3</c:v>
                </c:pt>
                <c:pt idx="531">
                  <c:v>1</c:v>
                </c:pt>
                <c:pt idx="532">
                  <c:v>2</c:v>
                </c:pt>
                <c:pt idx="533">
                  <c:v>5</c:v>
                </c:pt>
                <c:pt idx="534">
                  <c:v>1</c:v>
                </c:pt>
                <c:pt idx="535">
                  <c:v>1</c:v>
                </c:pt>
                <c:pt idx="536">
                  <c:v>4</c:v>
                </c:pt>
                <c:pt idx="537">
                  <c:v>2</c:v>
                </c:pt>
                <c:pt idx="538">
                  <c:v>2</c:v>
                </c:pt>
                <c:pt idx="539">
                  <c:v>0</c:v>
                </c:pt>
                <c:pt idx="540">
                  <c:v>0</c:v>
                </c:pt>
                <c:pt idx="541">
                  <c:v>1</c:v>
                </c:pt>
                <c:pt idx="542">
                  <c:v>0</c:v>
                </c:pt>
                <c:pt idx="543">
                  <c:v>1</c:v>
                </c:pt>
                <c:pt idx="544">
                  <c:v>1</c:v>
                </c:pt>
                <c:pt idx="545">
                  <c:v>3</c:v>
                </c:pt>
                <c:pt idx="546">
                  <c:v>2</c:v>
                </c:pt>
                <c:pt idx="547">
                  <c:v>1</c:v>
                </c:pt>
                <c:pt idx="548">
                  <c:v>2</c:v>
                </c:pt>
                <c:pt idx="549">
                  <c:v>1</c:v>
                </c:pt>
                <c:pt idx="550">
                  <c:v>1</c:v>
                </c:pt>
                <c:pt idx="551">
                  <c:v>1</c:v>
                </c:pt>
                <c:pt idx="552">
                  <c:v>0</c:v>
                </c:pt>
                <c:pt idx="553">
                  <c:v>5</c:v>
                </c:pt>
                <c:pt idx="554">
                  <c:v>3</c:v>
                </c:pt>
                <c:pt idx="555">
                  <c:v>1</c:v>
                </c:pt>
                <c:pt idx="556">
                  <c:v>0</c:v>
                </c:pt>
                <c:pt idx="557">
                  <c:v>2</c:v>
                </c:pt>
                <c:pt idx="558">
                  <c:v>3</c:v>
                </c:pt>
                <c:pt idx="559">
                  <c:v>3</c:v>
                </c:pt>
                <c:pt idx="560">
                  <c:v>0</c:v>
                </c:pt>
                <c:pt idx="561">
                  <c:v>2</c:v>
                </c:pt>
                <c:pt idx="562">
                  <c:v>1</c:v>
                </c:pt>
                <c:pt idx="563">
                  <c:v>2</c:v>
                </c:pt>
                <c:pt idx="564">
                  <c:v>0</c:v>
                </c:pt>
                <c:pt idx="565">
                  <c:v>2</c:v>
                </c:pt>
                <c:pt idx="566">
                  <c:v>2</c:v>
                </c:pt>
                <c:pt idx="567">
                  <c:v>1</c:v>
                </c:pt>
                <c:pt idx="568">
                  <c:v>1</c:v>
                </c:pt>
                <c:pt idx="569">
                  <c:v>0</c:v>
                </c:pt>
                <c:pt idx="570">
                  <c:v>3</c:v>
                </c:pt>
                <c:pt idx="571">
                  <c:v>1</c:v>
                </c:pt>
                <c:pt idx="572">
                  <c:v>1</c:v>
                </c:pt>
                <c:pt idx="573">
                  <c:v>0</c:v>
                </c:pt>
                <c:pt idx="574">
                  <c:v>3</c:v>
                </c:pt>
                <c:pt idx="575">
                  <c:v>2</c:v>
                </c:pt>
                <c:pt idx="576">
                  <c:v>4</c:v>
                </c:pt>
                <c:pt idx="577">
                  <c:v>4</c:v>
                </c:pt>
                <c:pt idx="578">
                  <c:v>0</c:v>
                </c:pt>
                <c:pt idx="579">
                  <c:v>0</c:v>
                </c:pt>
                <c:pt idx="580">
                  <c:v>1</c:v>
                </c:pt>
                <c:pt idx="581">
                  <c:v>0</c:v>
                </c:pt>
                <c:pt idx="582">
                  <c:v>4</c:v>
                </c:pt>
                <c:pt idx="583">
                  <c:v>3</c:v>
                </c:pt>
                <c:pt idx="584">
                  <c:v>3</c:v>
                </c:pt>
                <c:pt idx="585">
                  <c:v>1</c:v>
                </c:pt>
                <c:pt idx="586">
                  <c:v>1</c:v>
                </c:pt>
                <c:pt idx="587">
                  <c:v>1</c:v>
                </c:pt>
                <c:pt idx="588">
                  <c:v>1</c:v>
                </c:pt>
                <c:pt idx="589">
                  <c:v>0</c:v>
                </c:pt>
                <c:pt idx="590">
                  <c:v>2</c:v>
                </c:pt>
                <c:pt idx="591">
                  <c:v>0</c:v>
                </c:pt>
                <c:pt idx="592">
                  <c:v>0</c:v>
                </c:pt>
                <c:pt idx="593">
                  <c:v>0</c:v>
                </c:pt>
                <c:pt idx="594">
                  <c:v>4</c:v>
                </c:pt>
                <c:pt idx="595">
                  <c:v>0</c:v>
                </c:pt>
                <c:pt idx="596">
                  <c:v>2</c:v>
                </c:pt>
                <c:pt idx="597">
                  <c:v>2</c:v>
                </c:pt>
                <c:pt idx="598">
                  <c:v>1</c:v>
                </c:pt>
                <c:pt idx="599">
                  <c:v>0</c:v>
                </c:pt>
                <c:pt idx="600">
                  <c:v>2</c:v>
                </c:pt>
                <c:pt idx="601">
                  <c:v>1</c:v>
                </c:pt>
                <c:pt idx="602">
                  <c:v>1</c:v>
                </c:pt>
                <c:pt idx="603">
                  <c:v>2</c:v>
                </c:pt>
                <c:pt idx="604">
                  <c:v>6</c:v>
                </c:pt>
                <c:pt idx="605">
                  <c:v>1</c:v>
                </c:pt>
                <c:pt idx="606">
                  <c:v>1</c:v>
                </c:pt>
                <c:pt idx="607">
                  <c:v>0</c:v>
                </c:pt>
                <c:pt idx="608">
                  <c:v>0</c:v>
                </c:pt>
                <c:pt idx="609">
                  <c:v>1</c:v>
                </c:pt>
                <c:pt idx="610">
                  <c:v>0</c:v>
                </c:pt>
                <c:pt idx="611">
                  <c:v>1</c:v>
                </c:pt>
                <c:pt idx="612">
                  <c:v>1</c:v>
                </c:pt>
                <c:pt idx="613">
                  <c:v>1</c:v>
                </c:pt>
                <c:pt idx="614">
                  <c:v>2</c:v>
                </c:pt>
                <c:pt idx="615">
                  <c:v>0</c:v>
                </c:pt>
                <c:pt idx="616">
                  <c:v>0</c:v>
                </c:pt>
                <c:pt idx="617">
                  <c:v>2</c:v>
                </c:pt>
                <c:pt idx="618">
                  <c:v>0</c:v>
                </c:pt>
                <c:pt idx="619">
                  <c:v>3</c:v>
                </c:pt>
                <c:pt idx="620">
                  <c:v>1</c:v>
                </c:pt>
                <c:pt idx="621">
                  <c:v>0</c:v>
                </c:pt>
                <c:pt idx="622">
                  <c:v>2</c:v>
                </c:pt>
                <c:pt idx="623">
                  <c:v>1</c:v>
                </c:pt>
                <c:pt idx="624">
                  <c:v>1</c:v>
                </c:pt>
                <c:pt idx="625">
                  <c:v>3</c:v>
                </c:pt>
                <c:pt idx="626">
                  <c:v>1</c:v>
                </c:pt>
                <c:pt idx="627">
                  <c:v>0</c:v>
                </c:pt>
                <c:pt idx="628">
                  <c:v>1</c:v>
                </c:pt>
                <c:pt idx="629">
                  <c:v>1</c:v>
                </c:pt>
                <c:pt idx="630">
                  <c:v>1</c:v>
                </c:pt>
                <c:pt idx="631">
                  <c:v>2</c:v>
                </c:pt>
                <c:pt idx="632">
                  <c:v>1</c:v>
                </c:pt>
                <c:pt idx="633">
                  <c:v>0</c:v>
                </c:pt>
                <c:pt idx="634">
                  <c:v>1</c:v>
                </c:pt>
                <c:pt idx="635">
                  <c:v>1</c:v>
                </c:pt>
                <c:pt idx="636">
                  <c:v>0</c:v>
                </c:pt>
                <c:pt idx="637">
                  <c:v>0</c:v>
                </c:pt>
                <c:pt idx="638">
                  <c:v>2</c:v>
                </c:pt>
                <c:pt idx="639">
                  <c:v>0</c:v>
                </c:pt>
                <c:pt idx="640">
                  <c:v>0</c:v>
                </c:pt>
                <c:pt idx="641">
                  <c:v>0</c:v>
                </c:pt>
                <c:pt idx="642">
                  <c:v>3</c:v>
                </c:pt>
                <c:pt idx="643">
                  <c:v>1</c:v>
                </c:pt>
                <c:pt idx="644">
                  <c:v>0</c:v>
                </c:pt>
                <c:pt idx="645">
                  <c:v>3</c:v>
                </c:pt>
                <c:pt idx="646">
                  <c:v>0</c:v>
                </c:pt>
                <c:pt idx="647">
                  <c:v>1</c:v>
                </c:pt>
                <c:pt idx="648">
                  <c:v>1</c:v>
                </c:pt>
                <c:pt idx="649">
                  <c:v>1</c:v>
                </c:pt>
                <c:pt idx="650">
                  <c:v>0</c:v>
                </c:pt>
                <c:pt idx="651">
                  <c:v>1</c:v>
                </c:pt>
                <c:pt idx="652">
                  <c:v>1</c:v>
                </c:pt>
                <c:pt idx="653">
                  <c:v>2</c:v>
                </c:pt>
                <c:pt idx="654">
                  <c:v>1</c:v>
                </c:pt>
                <c:pt idx="655">
                  <c:v>0</c:v>
                </c:pt>
                <c:pt idx="656">
                  <c:v>3</c:v>
                </c:pt>
                <c:pt idx="657">
                  <c:v>1</c:v>
                </c:pt>
                <c:pt idx="658">
                  <c:v>1</c:v>
                </c:pt>
                <c:pt idx="659">
                  <c:v>0</c:v>
                </c:pt>
                <c:pt idx="660">
                  <c:v>3</c:v>
                </c:pt>
                <c:pt idx="661">
                  <c:v>0</c:v>
                </c:pt>
                <c:pt idx="662">
                  <c:v>0</c:v>
                </c:pt>
                <c:pt idx="663">
                  <c:v>0</c:v>
                </c:pt>
                <c:pt idx="664">
                  <c:v>1</c:v>
                </c:pt>
                <c:pt idx="665">
                  <c:v>2</c:v>
                </c:pt>
                <c:pt idx="666">
                  <c:v>1</c:v>
                </c:pt>
                <c:pt idx="667">
                  <c:v>1</c:v>
                </c:pt>
                <c:pt idx="668">
                  <c:v>1</c:v>
                </c:pt>
                <c:pt idx="669">
                  <c:v>3</c:v>
                </c:pt>
                <c:pt idx="670">
                  <c:v>1</c:v>
                </c:pt>
                <c:pt idx="671">
                  <c:v>0</c:v>
                </c:pt>
                <c:pt idx="672">
                  <c:v>1</c:v>
                </c:pt>
                <c:pt idx="673">
                  <c:v>2</c:v>
                </c:pt>
                <c:pt idx="674">
                  <c:v>2</c:v>
                </c:pt>
                <c:pt idx="675">
                  <c:v>1</c:v>
                </c:pt>
                <c:pt idx="676">
                  <c:v>2</c:v>
                </c:pt>
                <c:pt idx="677">
                  <c:v>2</c:v>
                </c:pt>
                <c:pt idx="678">
                  <c:v>0</c:v>
                </c:pt>
                <c:pt idx="679">
                  <c:v>2</c:v>
                </c:pt>
                <c:pt idx="680">
                  <c:v>1</c:v>
                </c:pt>
                <c:pt idx="681">
                  <c:v>4</c:v>
                </c:pt>
                <c:pt idx="682">
                  <c:v>1</c:v>
                </c:pt>
                <c:pt idx="683">
                  <c:v>1</c:v>
                </c:pt>
                <c:pt idx="684">
                  <c:v>1</c:v>
                </c:pt>
                <c:pt idx="685">
                  <c:v>4</c:v>
                </c:pt>
                <c:pt idx="686">
                  <c:v>0</c:v>
                </c:pt>
                <c:pt idx="687">
                  <c:v>2</c:v>
                </c:pt>
                <c:pt idx="688">
                  <c:v>4</c:v>
                </c:pt>
                <c:pt idx="689">
                  <c:v>0</c:v>
                </c:pt>
                <c:pt idx="690">
                  <c:v>2</c:v>
                </c:pt>
                <c:pt idx="691">
                  <c:v>3</c:v>
                </c:pt>
                <c:pt idx="692">
                  <c:v>0</c:v>
                </c:pt>
                <c:pt idx="693">
                  <c:v>3</c:v>
                </c:pt>
                <c:pt idx="694">
                  <c:v>1</c:v>
                </c:pt>
                <c:pt idx="695">
                  <c:v>1</c:v>
                </c:pt>
                <c:pt idx="696">
                  <c:v>2</c:v>
                </c:pt>
                <c:pt idx="697">
                  <c:v>1</c:v>
                </c:pt>
                <c:pt idx="698">
                  <c:v>0</c:v>
                </c:pt>
                <c:pt idx="699">
                  <c:v>4</c:v>
                </c:pt>
                <c:pt idx="700">
                  <c:v>3</c:v>
                </c:pt>
                <c:pt idx="701">
                  <c:v>1</c:v>
                </c:pt>
                <c:pt idx="702">
                  <c:v>3</c:v>
                </c:pt>
                <c:pt idx="703">
                  <c:v>2</c:v>
                </c:pt>
                <c:pt idx="704">
                  <c:v>2</c:v>
                </c:pt>
                <c:pt idx="705">
                  <c:v>2</c:v>
                </c:pt>
                <c:pt idx="706">
                  <c:v>3</c:v>
                </c:pt>
                <c:pt idx="707">
                  <c:v>2</c:v>
                </c:pt>
                <c:pt idx="708">
                  <c:v>1</c:v>
                </c:pt>
                <c:pt idx="709">
                  <c:v>2</c:v>
                </c:pt>
                <c:pt idx="710">
                  <c:v>1</c:v>
                </c:pt>
                <c:pt idx="711">
                  <c:v>0</c:v>
                </c:pt>
                <c:pt idx="712">
                  <c:v>2</c:v>
                </c:pt>
                <c:pt idx="713">
                  <c:v>2</c:v>
                </c:pt>
                <c:pt idx="714">
                  <c:v>1</c:v>
                </c:pt>
                <c:pt idx="715">
                  <c:v>1</c:v>
                </c:pt>
                <c:pt idx="716">
                  <c:v>1</c:v>
                </c:pt>
                <c:pt idx="717">
                  <c:v>0</c:v>
                </c:pt>
                <c:pt idx="718">
                  <c:v>0</c:v>
                </c:pt>
                <c:pt idx="719">
                  <c:v>0</c:v>
                </c:pt>
                <c:pt idx="720">
                  <c:v>3</c:v>
                </c:pt>
                <c:pt idx="721">
                  <c:v>4</c:v>
                </c:pt>
                <c:pt idx="722">
                  <c:v>2</c:v>
                </c:pt>
                <c:pt idx="723">
                  <c:v>1</c:v>
                </c:pt>
                <c:pt idx="724">
                  <c:v>2</c:v>
                </c:pt>
                <c:pt idx="725">
                  <c:v>2</c:v>
                </c:pt>
                <c:pt idx="726">
                  <c:v>0</c:v>
                </c:pt>
                <c:pt idx="727">
                  <c:v>2</c:v>
                </c:pt>
                <c:pt idx="728">
                  <c:v>0</c:v>
                </c:pt>
                <c:pt idx="729">
                  <c:v>2</c:v>
                </c:pt>
                <c:pt idx="730">
                  <c:v>2</c:v>
                </c:pt>
                <c:pt idx="731">
                  <c:v>2</c:v>
                </c:pt>
                <c:pt idx="732">
                  <c:v>0</c:v>
                </c:pt>
                <c:pt idx="733">
                  <c:v>1</c:v>
                </c:pt>
                <c:pt idx="734">
                  <c:v>1</c:v>
                </c:pt>
                <c:pt idx="735">
                  <c:v>1</c:v>
                </c:pt>
                <c:pt idx="736">
                  <c:v>3</c:v>
                </c:pt>
                <c:pt idx="737">
                  <c:v>0</c:v>
                </c:pt>
                <c:pt idx="738">
                  <c:v>0</c:v>
                </c:pt>
                <c:pt idx="739">
                  <c:v>0</c:v>
                </c:pt>
                <c:pt idx="740">
                  <c:v>1</c:v>
                </c:pt>
                <c:pt idx="741">
                  <c:v>1</c:v>
                </c:pt>
                <c:pt idx="742">
                  <c:v>1</c:v>
                </c:pt>
                <c:pt idx="743">
                  <c:v>2</c:v>
                </c:pt>
                <c:pt idx="744">
                  <c:v>0</c:v>
                </c:pt>
                <c:pt idx="745">
                  <c:v>1</c:v>
                </c:pt>
                <c:pt idx="746">
                  <c:v>0</c:v>
                </c:pt>
                <c:pt idx="747">
                  <c:v>2</c:v>
                </c:pt>
                <c:pt idx="748">
                  <c:v>2</c:v>
                </c:pt>
                <c:pt idx="749">
                  <c:v>1</c:v>
                </c:pt>
                <c:pt idx="750">
                  <c:v>0</c:v>
                </c:pt>
                <c:pt idx="751">
                  <c:v>1</c:v>
                </c:pt>
                <c:pt idx="752">
                  <c:v>3</c:v>
                </c:pt>
                <c:pt idx="753">
                  <c:v>2</c:v>
                </c:pt>
                <c:pt idx="754">
                  <c:v>3</c:v>
                </c:pt>
                <c:pt idx="755">
                  <c:v>1</c:v>
                </c:pt>
                <c:pt idx="756">
                  <c:v>2</c:v>
                </c:pt>
                <c:pt idx="757">
                  <c:v>1</c:v>
                </c:pt>
                <c:pt idx="758">
                  <c:v>0</c:v>
                </c:pt>
                <c:pt idx="759">
                  <c:v>4</c:v>
                </c:pt>
                <c:pt idx="760">
                  <c:v>1</c:v>
                </c:pt>
                <c:pt idx="761">
                  <c:v>2</c:v>
                </c:pt>
                <c:pt idx="762">
                  <c:v>2</c:v>
                </c:pt>
                <c:pt idx="763">
                  <c:v>1</c:v>
                </c:pt>
                <c:pt idx="764">
                  <c:v>0</c:v>
                </c:pt>
                <c:pt idx="765">
                  <c:v>2</c:v>
                </c:pt>
                <c:pt idx="766">
                  <c:v>1</c:v>
                </c:pt>
                <c:pt idx="767">
                  <c:v>0</c:v>
                </c:pt>
                <c:pt idx="768">
                  <c:v>1</c:v>
                </c:pt>
                <c:pt idx="769">
                  <c:v>1</c:v>
                </c:pt>
                <c:pt idx="770">
                  <c:v>1</c:v>
                </c:pt>
                <c:pt idx="771">
                  <c:v>2</c:v>
                </c:pt>
                <c:pt idx="772">
                  <c:v>1</c:v>
                </c:pt>
                <c:pt idx="773">
                  <c:v>2</c:v>
                </c:pt>
                <c:pt idx="774">
                  <c:v>0</c:v>
                </c:pt>
                <c:pt idx="775">
                  <c:v>0</c:v>
                </c:pt>
                <c:pt idx="776">
                  <c:v>3</c:v>
                </c:pt>
                <c:pt idx="777">
                  <c:v>1</c:v>
                </c:pt>
                <c:pt idx="778">
                  <c:v>1</c:v>
                </c:pt>
                <c:pt idx="779">
                  <c:v>2</c:v>
                </c:pt>
                <c:pt idx="780">
                  <c:v>1</c:v>
                </c:pt>
                <c:pt idx="781">
                  <c:v>1</c:v>
                </c:pt>
                <c:pt idx="782">
                  <c:v>1</c:v>
                </c:pt>
                <c:pt idx="783">
                  <c:v>1</c:v>
                </c:pt>
                <c:pt idx="784">
                  <c:v>0</c:v>
                </c:pt>
                <c:pt idx="785">
                  <c:v>1</c:v>
                </c:pt>
                <c:pt idx="786">
                  <c:v>3</c:v>
                </c:pt>
                <c:pt idx="787">
                  <c:v>3</c:v>
                </c:pt>
                <c:pt idx="788">
                  <c:v>2</c:v>
                </c:pt>
                <c:pt idx="789">
                  <c:v>1</c:v>
                </c:pt>
                <c:pt idx="790">
                  <c:v>0</c:v>
                </c:pt>
                <c:pt idx="791">
                  <c:v>0</c:v>
                </c:pt>
                <c:pt idx="792">
                  <c:v>2</c:v>
                </c:pt>
                <c:pt idx="793">
                  <c:v>4</c:v>
                </c:pt>
                <c:pt idx="794">
                  <c:v>1</c:v>
                </c:pt>
                <c:pt idx="795">
                  <c:v>0</c:v>
                </c:pt>
                <c:pt idx="796">
                  <c:v>1</c:v>
                </c:pt>
                <c:pt idx="797">
                  <c:v>2</c:v>
                </c:pt>
                <c:pt idx="798">
                  <c:v>2</c:v>
                </c:pt>
                <c:pt idx="799">
                  <c:v>0</c:v>
                </c:pt>
                <c:pt idx="800">
                  <c:v>0</c:v>
                </c:pt>
                <c:pt idx="801">
                  <c:v>3</c:v>
                </c:pt>
                <c:pt idx="802">
                  <c:v>3</c:v>
                </c:pt>
                <c:pt idx="803">
                  <c:v>1</c:v>
                </c:pt>
                <c:pt idx="804">
                  <c:v>1</c:v>
                </c:pt>
                <c:pt idx="805">
                  <c:v>1</c:v>
                </c:pt>
                <c:pt idx="806">
                  <c:v>0</c:v>
                </c:pt>
                <c:pt idx="807">
                  <c:v>1</c:v>
                </c:pt>
                <c:pt idx="808">
                  <c:v>3</c:v>
                </c:pt>
                <c:pt idx="809">
                  <c:v>1</c:v>
                </c:pt>
                <c:pt idx="810">
                  <c:v>3</c:v>
                </c:pt>
                <c:pt idx="811">
                  <c:v>2</c:v>
                </c:pt>
                <c:pt idx="812">
                  <c:v>2</c:v>
                </c:pt>
                <c:pt idx="813">
                  <c:v>3</c:v>
                </c:pt>
                <c:pt idx="814">
                  <c:v>0</c:v>
                </c:pt>
                <c:pt idx="815">
                  <c:v>0</c:v>
                </c:pt>
                <c:pt idx="816">
                  <c:v>1</c:v>
                </c:pt>
                <c:pt idx="817">
                  <c:v>1</c:v>
                </c:pt>
                <c:pt idx="818">
                  <c:v>1</c:v>
                </c:pt>
                <c:pt idx="819">
                  <c:v>3</c:v>
                </c:pt>
                <c:pt idx="820">
                  <c:v>2</c:v>
                </c:pt>
                <c:pt idx="821">
                  <c:v>6</c:v>
                </c:pt>
                <c:pt idx="822">
                  <c:v>1</c:v>
                </c:pt>
                <c:pt idx="823">
                  <c:v>1</c:v>
                </c:pt>
                <c:pt idx="824">
                  <c:v>3</c:v>
                </c:pt>
                <c:pt idx="825">
                  <c:v>0</c:v>
                </c:pt>
                <c:pt idx="826">
                  <c:v>1</c:v>
                </c:pt>
                <c:pt idx="827">
                  <c:v>2</c:v>
                </c:pt>
                <c:pt idx="828">
                  <c:v>1</c:v>
                </c:pt>
                <c:pt idx="829">
                  <c:v>5</c:v>
                </c:pt>
                <c:pt idx="830">
                  <c:v>1</c:v>
                </c:pt>
                <c:pt idx="831">
                  <c:v>1</c:v>
                </c:pt>
                <c:pt idx="832">
                  <c:v>0</c:v>
                </c:pt>
                <c:pt idx="833">
                  <c:v>1</c:v>
                </c:pt>
                <c:pt idx="834">
                  <c:v>2</c:v>
                </c:pt>
                <c:pt idx="835">
                  <c:v>2</c:v>
                </c:pt>
                <c:pt idx="836">
                  <c:v>0</c:v>
                </c:pt>
                <c:pt idx="837">
                  <c:v>3</c:v>
                </c:pt>
                <c:pt idx="838">
                  <c:v>2</c:v>
                </c:pt>
                <c:pt idx="839">
                  <c:v>3</c:v>
                </c:pt>
                <c:pt idx="840">
                  <c:v>1</c:v>
                </c:pt>
                <c:pt idx="841">
                  <c:v>3</c:v>
                </c:pt>
                <c:pt idx="842">
                  <c:v>2</c:v>
                </c:pt>
                <c:pt idx="843">
                  <c:v>2</c:v>
                </c:pt>
                <c:pt idx="844">
                  <c:v>0</c:v>
                </c:pt>
                <c:pt idx="845">
                  <c:v>1</c:v>
                </c:pt>
                <c:pt idx="846">
                  <c:v>1</c:v>
                </c:pt>
                <c:pt idx="847">
                  <c:v>1</c:v>
                </c:pt>
                <c:pt idx="848">
                  <c:v>0</c:v>
                </c:pt>
                <c:pt idx="849">
                  <c:v>0</c:v>
                </c:pt>
                <c:pt idx="850">
                  <c:v>2</c:v>
                </c:pt>
                <c:pt idx="851">
                  <c:v>1</c:v>
                </c:pt>
                <c:pt idx="852">
                  <c:v>1</c:v>
                </c:pt>
                <c:pt idx="853">
                  <c:v>1</c:v>
                </c:pt>
                <c:pt idx="854">
                  <c:v>3</c:v>
                </c:pt>
                <c:pt idx="855">
                  <c:v>0</c:v>
                </c:pt>
                <c:pt idx="856">
                  <c:v>0</c:v>
                </c:pt>
                <c:pt idx="857">
                  <c:v>1</c:v>
                </c:pt>
                <c:pt idx="858">
                  <c:v>4</c:v>
                </c:pt>
                <c:pt idx="859">
                  <c:v>0</c:v>
                </c:pt>
                <c:pt idx="860">
                  <c:v>3</c:v>
                </c:pt>
                <c:pt idx="861">
                  <c:v>1</c:v>
                </c:pt>
                <c:pt idx="862">
                  <c:v>0</c:v>
                </c:pt>
                <c:pt idx="863">
                  <c:v>2</c:v>
                </c:pt>
                <c:pt idx="864">
                  <c:v>3</c:v>
                </c:pt>
                <c:pt idx="865">
                  <c:v>1</c:v>
                </c:pt>
                <c:pt idx="866">
                  <c:v>2</c:v>
                </c:pt>
                <c:pt idx="867">
                  <c:v>3</c:v>
                </c:pt>
                <c:pt idx="868">
                  <c:v>2</c:v>
                </c:pt>
                <c:pt idx="869">
                  <c:v>5</c:v>
                </c:pt>
                <c:pt idx="870">
                  <c:v>3</c:v>
                </c:pt>
                <c:pt idx="871">
                  <c:v>2</c:v>
                </c:pt>
                <c:pt idx="872">
                  <c:v>1</c:v>
                </c:pt>
                <c:pt idx="873">
                  <c:v>2</c:v>
                </c:pt>
                <c:pt idx="874">
                  <c:v>0</c:v>
                </c:pt>
                <c:pt idx="875">
                  <c:v>2</c:v>
                </c:pt>
                <c:pt idx="876">
                  <c:v>1</c:v>
                </c:pt>
                <c:pt idx="877">
                  <c:v>2</c:v>
                </c:pt>
                <c:pt idx="878">
                  <c:v>3</c:v>
                </c:pt>
                <c:pt idx="879">
                  <c:v>2</c:v>
                </c:pt>
                <c:pt idx="880">
                  <c:v>2</c:v>
                </c:pt>
                <c:pt idx="881">
                  <c:v>0</c:v>
                </c:pt>
                <c:pt idx="882">
                  <c:v>4</c:v>
                </c:pt>
                <c:pt idx="883">
                  <c:v>0</c:v>
                </c:pt>
                <c:pt idx="884">
                  <c:v>3</c:v>
                </c:pt>
                <c:pt idx="885">
                  <c:v>0</c:v>
                </c:pt>
                <c:pt idx="886">
                  <c:v>2</c:v>
                </c:pt>
                <c:pt idx="887">
                  <c:v>3</c:v>
                </c:pt>
                <c:pt idx="888">
                  <c:v>3</c:v>
                </c:pt>
                <c:pt idx="889">
                  <c:v>4</c:v>
                </c:pt>
                <c:pt idx="890">
                  <c:v>3</c:v>
                </c:pt>
                <c:pt idx="891">
                  <c:v>3</c:v>
                </c:pt>
                <c:pt idx="892">
                  <c:v>2</c:v>
                </c:pt>
                <c:pt idx="893">
                  <c:v>0</c:v>
                </c:pt>
                <c:pt idx="894">
                  <c:v>0</c:v>
                </c:pt>
                <c:pt idx="895">
                  <c:v>0</c:v>
                </c:pt>
                <c:pt idx="896">
                  <c:v>0</c:v>
                </c:pt>
                <c:pt idx="897">
                  <c:v>2</c:v>
                </c:pt>
                <c:pt idx="898">
                  <c:v>1</c:v>
                </c:pt>
                <c:pt idx="899">
                  <c:v>1</c:v>
                </c:pt>
                <c:pt idx="900">
                  <c:v>0</c:v>
                </c:pt>
                <c:pt idx="901">
                  <c:v>0</c:v>
                </c:pt>
                <c:pt idx="902">
                  <c:v>0</c:v>
                </c:pt>
                <c:pt idx="903">
                  <c:v>2</c:v>
                </c:pt>
                <c:pt idx="904">
                  <c:v>1</c:v>
                </c:pt>
                <c:pt idx="905">
                  <c:v>0</c:v>
                </c:pt>
                <c:pt idx="906">
                  <c:v>1</c:v>
                </c:pt>
                <c:pt idx="907">
                  <c:v>3</c:v>
                </c:pt>
                <c:pt idx="908">
                  <c:v>2</c:v>
                </c:pt>
                <c:pt idx="909">
                  <c:v>2</c:v>
                </c:pt>
                <c:pt idx="910">
                  <c:v>0</c:v>
                </c:pt>
                <c:pt idx="911">
                  <c:v>1</c:v>
                </c:pt>
                <c:pt idx="912">
                  <c:v>1</c:v>
                </c:pt>
                <c:pt idx="913">
                  <c:v>2</c:v>
                </c:pt>
                <c:pt idx="914">
                  <c:v>3</c:v>
                </c:pt>
                <c:pt idx="915">
                  <c:v>0</c:v>
                </c:pt>
                <c:pt idx="916">
                  <c:v>0</c:v>
                </c:pt>
                <c:pt idx="917">
                  <c:v>1</c:v>
                </c:pt>
                <c:pt idx="918">
                  <c:v>2</c:v>
                </c:pt>
                <c:pt idx="919">
                  <c:v>2</c:v>
                </c:pt>
                <c:pt idx="920">
                  <c:v>1</c:v>
                </c:pt>
                <c:pt idx="921">
                  <c:v>0</c:v>
                </c:pt>
                <c:pt idx="922">
                  <c:v>0</c:v>
                </c:pt>
                <c:pt idx="923">
                  <c:v>1</c:v>
                </c:pt>
                <c:pt idx="924">
                  <c:v>2</c:v>
                </c:pt>
                <c:pt idx="925">
                  <c:v>3</c:v>
                </c:pt>
                <c:pt idx="926">
                  <c:v>0</c:v>
                </c:pt>
                <c:pt idx="927">
                  <c:v>1</c:v>
                </c:pt>
                <c:pt idx="928">
                  <c:v>2</c:v>
                </c:pt>
                <c:pt idx="929">
                  <c:v>1</c:v>
                </c:pt>
                <c:pt idx="930">
                  <c:v>1</c:v>
                </c:pt>
                <c:pt idx="931">
                  <c:v>2</c:v>
                </c:pt>
                <c:pt idx="932">
                  <c:v>2</c:v>
                </c:pt>
                <c:pt idx="933">
                  <c:v>1</c:v>
                </c:pt>
                <c:pt idx="934">
                  <c:v>0</c:v>
                </c:pt>
                <c:pt idx="935">
                  <c:v>1</c:v>
                </c:pt>
                <c:pt idx="936">
                  <c:v>3</c:v>
                </c:pt>
                <c:pt idx="937">
                  <c:v>3</c:v>
                </c:pt>
                <c:pt idx="938">
                  <c:v>1</c:v>
                </c:pt>
                <c:pt idx="939">
                  <c:v>1</c:v>
                </c:pt>
                <c:pt idx="940">
                  <c:v>1</c:v>
                </c:pt>
                <c:pt idx="941">
                  <c:v>3</c:v>
                </c:pt>
                <c:pt idx="942">
                  <c:v>0</c:v>
                </c:pt>
                <c:pt idx="943">
                  <c:v>0</c:v>
                </c:pt>
                <c:pt idx="944">
                  <c:v>1</c:v>
                </c:pt>
                <c:pt idx="945">
                  <c:v>1</c:v>
                </c:pt>
                <c:pt idx="946">
                  <c:v>0</c:v>
                </c:pt>
                <c:pt idx="947">
                  <c:v>2</c:v>
                </c:pt>
                <c:pt idx="948">
                  <c:v>1</c:v>
                </c:pt>
                <c:pt idx="949">
                  <c:v>0</c:v>
                </c:pt>
                <c:pt idx="950">
                  <c:v>1</c:v>
                </c:pt>
                <c:pt idx="951">
                  <c:v>1</c:v>
                </c:pt>
                <c:pt idx="952">
                  <c:v>2</c:v>
                </c:pt>
                <c:pt idx="953">
                  <c:v>0</c:v>
                </c:pt>
                <c:pt idx="954">
                  <c:v>0</c:v>
                </c:pt>
                <c:pt idx="955">
                  <c:v>2</c:v>
                </c:pt>
                <c:pt idx="956">
                  <c:v>1</c:v>
                </c:pt>
                <c:pt idx="957">
                  <c:v>3</c:v>
                </c:pt>
                <c:pt idx="958">
                  <c:v>2</c:v>
                </c:pt>
                <c:pt idx="959">
                  <c:v>0</c:v>
                </c:pt>
                <c:pt idx="960">
                  <c:v>1</c:v>
                </c:pt>
                <c:pt idx="961">
                  <c:v>0</c:v>
                </c:pt>
                <c:pt idx="962">
                  <c:v>1</c:v>
                </c:pt>
                <c:pt idx="963">
                  <c:v>3</c:v>
                </c:pt>
                <c:pt idx="964">
                  <c:v>2</c:v>
                </c:pt>
                <c:pt idx="965">
                  <c:v>2</c:v>
                </c:pt>
                <c:pt idx="966">
                  <c:v>0</c:v>
                </c:pt>
                <c:pt idx="967">
                  <c:v>4</c:v>
                </c:pt>
                <c:pt idx="968">
                  <c:v>0</c:v>
                </c:pt>
                <c:pt idx="969">
                  <c:v>1</c:v>
                </c:pt>
                <c:pt idx="970">
                  <c:v>2</c:v>
                </c:pt>
                <c:pt idx="971">
                  <c:v>0</c:v>
                </c:pt>
                <c:pt idx="972">
                  <c:v>0</c:v>
                </c:pt>
                <c:pt idx="973">
                  <c:v>2</c:v>
                </c:pt>
                <c:pt idx="974">
                  <c:v>2</c:v>
                </c:pt>
                <c:pt idx="975">
                  <c:v>3</c:v>
                </c:pt>
                <c:pt idx="976">
                  <c:v>2</c:v>
                </c:pt>
                <c:pt idx="977">
                  <c:v>4</c:v>
                </c:pt>
                <c:pt idx="978">
                  <c:v>0</c:v>
                </c:pt>
                <c:pt idx="979">
                  <c:v>3</c:v>
                </c:pt>
                <c:pt idx="980">
                  <c:v>2</c:v>
                </c:pt>
                <c:pt idx="981">
                  <c:v>4</c:v>
                </c:pt>
                <c:pt idx="982">
                  <c:v>1</c:v>
                </c:pt>
              </c:numCache>
            </c:numRef>
          </c:val>
          <c:smooth val="0"/>
        </c:ser>
        <c:ser>
          <c:idx val="1"/>
          <c:order val="1"/>
          <c:tx>
            <c:v>attività solare</c:v>
          </c:tx>
          <c:marker>
            <c:symbol val="none"/>
          </c:marker>
          <c:val>
            <c:numRef>
              <c:f>'attività solare'!$D$2135:$D$3117</c:f>
              <c:numCache>
                <c:formatCode>General</c:formatCode>
                <c:ptCount val="983"/>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0.2</c:v>
                </c:pt>
                <c:pt idx="50">
                  <c:v>0.2</c:v>
                </c:pt>
                <c:pt idx="51">
                  <c:v>0.2</c:v>
                </c:pt>
                <c:pt idx="52">
                  <c:v>0.2</c:v>
                </c:pt>
                <c:pt idx="53">
                  <c:v>0.2</c:v>
                </c:pt>
                <c:pt idx="54">
                  <c:v>0.2</c:v>
                </c:pt>
                <c:pt idx="55">
                  <c:v>0.2</c:v>
                </c:pt>
                <c:pt idx="56">
                  <c:v>0.2</c:v>
                </c:pt>
                <c:pt idx="57">
                  <c:v>0.2</c:v>
                </c:pt>
                <c:pt idx="58">
                  <c:v>0.2</c:v>
                </c:pt>
                <c:pt idx="59">
                  <c:v>0.2</c:v>
                </c:pt>
                <c:pt idx="60">
                  <c:v>0.2</c:v>
                </c:pt>
                <c:pt idx="61">
                  <c:v>0.2</c:v>
                </c:pt>
                <c:pt idx="62">
                  <c:v>0.2</c:v>
                </c:pt>
                <c:pt idx="63">
                  <c:v>0.2</c:v>
                </c:pt>
                <c:pt idx="64">
                  <c:v>0.2</c:v>
                </c:pt>
                <c:pt idx="65">
                  <c:v>0.2</c:v>
                </c:pt>
                <c:pt idx="66">
                  <c:v>0.2</c:v>
                </c:pt>
                <c:pt idx="67">
                  <c:v>0.2</c:v>
                </c:pt>
                <c:pt idx="68">
                  <c:v>0.2</c:v>
                </c:pt>
                <c:pt idx="69">
                  <c:v>0.2</c:v>
                </c:pt>
                <c:pt idx="70">
                  <c:v>0.2</c:v>
                </c:pt>
                <c:pt idx="71">
                  <c:v>0.2</c:v>
                </c:pt>
                <c:pt idx="72">
                  <c:v>0.2</c:v>
                </c:pt>
                <c:pt idx="73">
                  <c:v>0.2</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138">
                  <c:v>0.2</c:v>
                </c:pt>
                <c:pt idx="139">
                  <c:v>0.2</c:v>
                </c:pt>
                <c:pt idx="140">
                  <c:v>0.2</c:v>
                </c:pt>
                <c:pt idx="141">
                  <c:v>0.2</c:v>
                </c:pt>
                <c:pt idx="142">
                  <c:v>0.2</c:v>
                </c:pt>
                <c:pt idx="143">
                  <c:v>0.2</c:v>
                </c:pt>
                <c:pt idx="144">
                  <c:v>0.2</c:v>
                </c:pt>
                <c:pt idx="145">
                  <c:v>0.2</c:v>
                </c:pt>
                <c:pt idx="146">
                  <c:v>0.2</c:v>
                </c:pt>
                <c:pt idx="147">
                  <c:v>0.2</c:v>
                </c:pt>
                <c:pt idx="148">
                  <c:v>0.2</c:v>
                </c:pt>
                <c:pt idx="149">
                  <c:v>0.2</c:v>
                </c:pt>
                <c:pt idx="150">
                  <c:v>0.2</c:v>
                </c:pt>
                <c:pt idx="151">
                  <c:v>0.2</c:v>
                </c:pt>
                <c:pt idx="152">
                  <c:v>0.2</c:v>
                </c:pt>
                <c:pt idx="153">
                  <c:v>0.2</c:v>
                </c:pt>
                <c:pt idx="154">
                  <c:v>0.2</c:v>
                </c:pt>
                <c:pt idx="155">
                  <c:v>0.2</c:v>
                </c:pt>
                <c:pt idx="156">
                  <c:v>0.2</c:v>
                </c:pt>
                <c:pt idx="157">
                  <c:v>0.2</c:v>
                </c:pt>
                <c:pt idx="158">
                  <c:v>0.2</c:v>
                </c:pt>
                <c:pt idx="159">
                  <c:v>0.2</c:v>
                </c:pt>
                <c:pt idx="160">
                  <c:v>0.2</c:v>
                </c:pt>
                <c:pt idx="161">
                  <c:v>0.2</c:v>
                </c:pt>
                <c:pt idx="162">
                  <c:v>0.2</c:v>
                </c:pt>
                <c:pt idx="163">
                  <c:v>0.2</c:v>
                </c:pt>
                <c:pt idx="164">
                  <c:v>0.2</c:v>
                </c:pt>
                <c:pt idx="165">
                  <c:v>0.2</c:v>
                </c:pt>
                <c:pt idx="166">
                  <c:v>0.2</c:v>
                </c:pt>
                <c:pt idx="167">
                  <c:v>0.2</c:v>
                </c:pt>
                <c:pt idx="168">
                  <c:v>0.2</c:v>
                </c:pt>
                <c:pt idx="169">
                  <c:v>0.2</c:v>
                </c:pt>
                <c:pt idx="170">
                  <c:v>0.2</c:v>
                </c:pt>
                <c:pt idx="171">
                  <c:v>0.2</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0.2</c:v>
                </c:pt>
                <c:pt idx="222">
                  <c:v>0.2</c:v>
                </c:pt>
                <c:pt idx="223">
                  <c:v>0.2</c:v>
                </c:pt>
                <c:pt idx="224">
                  <c:v>0.2</c:v>
                </c:pt>
                <c:pt idx="225">
                  <c:v>0.2</c:v>
                </c:pt>
                <c:pt idx="226">
                  <c:v>0.2</c:v>
                </c:pt>
                <c:pt idx="227">
                  <c:v>0.2</c:v>
                </c:pt>
                <c:pt idx="228">
                  <c:v>0.2</c:v>
                </c:pt>
                <c:pt idx="229">
                  <c:v>0.2</c:v>
                </c:pt>
                <c:pt idx="230">
                  <c:v>0.2</c:v>
                </c:pt>
                <c:pt idx="231">
                  <c:v>0.2</c:v>
                </c:pt>
                <c:pt idx="232">
                  <c:v>0.2</c:v>
                </c:pt>
                <c:pt idx="233">
                  <c:v>0.2</c:v>
                </c:pt>
                <c:pt idx="234">
                  <c:v>0.2</c:v>
                </c:pt>
                <c:pt idx="235">
                  <c:v>0.2</c:v>
                </c:pt>
                <c:pt idx="236">
                  <c:v>0.2</c:v>
                </c:pt>
                <c:pt idx="237">
                  <c:v>0.2</c:v>
                </c:pt>
                <c:pt idx="238">
                  <c:v>0.2</c:v>
                </c:pt>
                <c:pt idx="239">
                  <c:v>0.2</c:v>
                </c:pt>
                <c:pt idx="240">
                  <c:v>0.2</c:v>
                </c:pt>
                <c:pt idx="241">
                  <c:v>0.2</c:v>
                </c:pt>
                <c:pt idx="242">
                  <c:v>0.2</c:v>
                </c:pt>
                <c:pt idx="243">
                  <c:v>0.2</c:v>
                </c:pt>
                <c:pt idx="244">
                  <c:v>0.2</c:v>
                </c:pt>
                <c:pt idx="245">
                  <c:v>0.2</c:v>
                </c:pt>
                <c:pt idx="246">
                  <c:v>0.2</c:v>
                </c:pt>
                <c:pt idx="247">
                  <c:v>0.2</c:v>
                </c:pt>
                <c:pt idx="248">
                  <c:v>0.2</c:v>
                </c:pt>
                <c:pt idx="249">
                  <c:v>0.2</c:v>
                </c:pt>
                <c:pt idx="250">
                  <c:v>0.2</c:v>
                </c:pt>
                <c:pt idx="251">
                  <c:v>0.2</c:v>
                </c:pt>
                <c:pt idx="252">
                  <c:v>0.2</c:v>
                </c:pt>
                <c:pt idx="253">
                  <c:v>0.2</c:v>
                </c:pt>
                <c:pt idx="254">
                  <c:v>0.2</c:v>
                </c:pt>
                <c:pt idx="255">
                  <c:v>0.2</c:v>
                </c:pt>
                <c:pt idx="256">
                  <c:v>0.2</c:v>
                </c:pt>
                <c:pt idx="257">
                  <c:v>0.2</c:v>
                </c:pt>
                <c:pt idx="258">
                  <c:v>0.2</c:v>
                </c:pt>
                <c:pt idx="259">
                  <c:v>0.2</c:v>
                </c:pt>
                <c:pt idx="260">
                  <c:v>0.2</c:v>
                </c:pt>
                <c:pt idx="261">
                  <c:v>0.2</c:v>
                </c:pt>
                <c:pt idx="262">
                  <c:v>0.2</c:v>
                </c:pt>
                <c:pt idx="263">
                  <c:v>0.2</c:v>
                </c:pt>
                <c:pt idx="264">
                  <c:v>0.2</c:v>
                </c:pt>
                <c:pt idx="265">
                  <c:v>0.2</c:v>
                </c:pt>
                <c:pt idx="266">
                  <c:v>0.2</c:v>
                </c:pt>
                <c:pt idx="267">
                  <c:v>0.2</c:v>
                </c:pt>
                <c:pt idx="268">
                  <c:v>0.2</c:v>
                </c:pt>
                <c:pt idx="269">
                  <c:v>0.2</c:v>
                </c:pt>
                <c:pt idx="270">
                  <c:v>0.2</c:v>
                </c:pt>
                <c:pt idx="271">
                  <c:v>0.2</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2</c:v>
                </c:pt>
                <c:pt idx="341">
                  <c:v>2</c:v>
                </c:pt>
                <c:pt idx="342">
                  <c:v>3</c:v>
                </c:pt>
                <c:pt idx="343">
                  <c:v>3</c:v>
                </c:pt>
                <c:pt idx="344">
                  <c:v>3</c:v>
                </c:pt>
                <c:pt idx="345">
                  <c:v>3</c:v>
                </c:pt>
                <c:pt idx="346">
                  <c:v>3</c:v>
                </c:pt>
                <c:pt idx="347">
                  <c:v>3</c:v>
                </c:pt>
                <c:pt idx="348">
                  <c:v>3</c:v>
                </c:pt>
                <c:pt idx="349">
                  <c:v>3</c:v>
                </c:pt>
                <c:pt idx="350">
                  <c:v>3</c:v>
                </c:pt>
                <c:pt idx="351">
                  <c:v>3</c:v>
                </c:pt>
                <c:pt idx="352">
                  <c:v>3</c:v>
                </c:pt>
                <c:pt idx="353">
                  <c:v>3</c:v>
                </c:pt>
                <c:pt idx="354">
                  <c:v>3</c:v>
                </c:pt>
                <c:pt idx="355">
                  <c:v>3</c:v>
                </c:pt>
                <c:pt idx="356">
                  <c:v>3</c:v>
                </c:pt>
                <c:pt idx="357">
                  <c:v>3</c:v>
                </c:pt>
                <c:pt idx="358">
                  <c:v>3</c:v>
                </c:pt>
                <c:pt idx="359">
                  <c:v>3</c:v>
                </c:pt>
                <c:pt idx="360">
                  <c:v>3</c:v>
                </c:pt>
                <c:pt idx="361">
                  <c:v>3</c:v>
                </c:pt>
                <c:pt idx="362">
                  <c:v>3</c:v>
                </c:pt>
                <c:pt idx="363">
                  <c:v>3</c:v>
                </c:pt>
                <c:pt idx="364">
                  <c:v>3</c:v>
                </c:pt>
                <c:pt idx="365">
                  <c:v>3</c:v>
                </c:pt>
                <c:pt idx="366">
                  <c:v>3</c:v>
                </c:pt>
                <c:pt idx="367">
                  <c:v>3</c:v>
                </c:pt>
                <c:pt idx="368">
                  <c:v>3</c:v>
                </c:pt>
                <c:pt idx="369">
                  <c:v>3</c:v>
                </c:pt>
                <c:pt idx="370">
                  <c:v>3</c:v>
                </c:pt>
                <c:pt idx="371">
                  <c:v>3</c:v>
                </c:pt>
                <c:pt idx="372">
                  <c:v>3</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4</c:v>
                </c:pt>
                <c:pt idx="387">
                  <c:v>4</c:v>
                </c:pt>
                <c:pt idx="388">
                  <c:v>4</c:v>
                </c:pt>
                <c:pt idx="389">
                  <c:v>4</c:v>
                </c:pt>
                <c:pt idx="390">
                  <c:v>4</c:v>
                </c:pt>
                <c:pt idx="391">
                  <c:v>4</c:v>
                </c:pt>
                <c:pt idx="392">
                  <c:v>4</c:v>
                </c:pt>
                <c:pt idx="393">
                  <c:v>4</c:v>
                </c:pt>
                <c:pt idx="394">
                  <c:v>4</c:v>
                </c:pt>
                <c:pt idx="395">
                  <c:v>4</c:v>
                </c:pt>
                <c:pt idx="396">
                  <c:v>4</c:v>
                </c:pt>
                <c:pt idx="397">
                  <c:v>2</c:v>
                </c:pt>
                <c:pt idx="398">
                  <c:v>2</c:v>
                </c:pt>
                <c:pt idx="399">
                  <c:v>2</c:v>
                </c:pt>
                <c:pt idx="400">
                  <c:v>2</c:v>
                </c:pt>
                <c:pt idx="401">
                  <c:v>2</c:v>
                </c:pt>
                <c:pt idx="402">
                  <c:v>2</c:v>
                </c:pt>
                <c:pt idx="403">
                  <c:v>2</c:v>
                </c:pt>
                <c:pt idx="404">
                  <c:v>2</c:v>
                </c:pt>
                <c:pt idx="405">
                  <c:v>2</c:v>
                </c:pt>
                <c:pt idx="406">
                  <c:v>2</c:v>
                </c:pt>
                <c:pt idx="407">
                  <c:v>2</c:v>
                </c:pt>
                <c:pt idx="408">
                  <c:v>2</c:v>
                </c:pt>
                <c:pt idx="409">
                  <c:v>2</c:v>
                </c:pt>
                <c:pt idx="410">
                  <c:v>2</c:v>
                </c:pt>
                <c:pt idx="411">
                  <c:v>2</c:v>
                </c:pt>
                <c:pt idx="412">
                  <c:v>2</c:v>
                </c:pt>
                <c:pt idx="413">
                  <c:v>2</c:v>
                </c:pt>
                <c:pt idx="414">
                  <c:v>2</c:v>
                </c:pt>
                <c:pt idx="415">
                  <c:v>2</c:v>
                </c:pt>
                <c:pt idx="416">
                  <c:v>2</c:v>
                </c:pt>
                <c:pt idx="417">
                  <c:v>2</c:v>
                </c:pt>
                <c:pt idx="418">
                  <c:v>2</c:v>
                </c:pt>
                <c:pt idx="419">
                  <c:v>2</c:v>
                </c:pt>
                <c:pt idx="420">
                  <c:v>2</c:v>
                </c:pt>
                <c:pt idx="421">
                  <c:v>2</c:v>
                </c:pt>
                <c:pt idx="422">
                  <c:v>2</c:v>
                </c:pt>
                <c:pt idx="423">
                  <c:v>2</c:v>
                </c:pt>
                <c:pt idx="424">
                  <c:v>2</c:v>
                </c:pt>
                <c:pt idx="425">
                  <c:v>2</c:v>
                </c:pt>
                <c:pt idx="426">
                  <c:v>2</c:v>
                </c:pt>
                <c:pt idx="427">
                  <c:v>2</c:v>
                </c:pt>
                <c:pt idx="428">
                  <c:v>2</c:v>
                </c:pt>
                <c:pt idx="429">
                  <c:v>2</c:v>
                </c:pt>
                <c:pt idx="430">
                  <c:v>2</c:v>
                </c:pt>
                <c:pt idx="431">
                  <c:v>2</c:v>
                </c:pt>
                <c:pt idx="432">
                  <c:v>2</c:v>
                </c:pt>
                <c:pt idx="433">
                  <c:v>2</c:v>
                </c:pt>
                <c:pt idx="434">
                  <c:v>2</c:v>
                </c:pt>
                <c:pt idx="435">
                  <c:v>2</c:v>
                </c:pt>
                <c:pt idx="436">
                  <c:v>2</c:v>
                </c:pt>
                <c:pt idx="437">
                  <c:v>2</c:v>
                </c:pt>
                <c:pt idx="438">
                  <c:v>2</c:v>
                </c:pt>
                <c:pt idx="439">
                  <c:v>2</c:v>
                </c:pt>
                <c:pt idx="440">
                  <c:v>2</c:v>
                </c:pt>
                <c:pt idx="441">
                  <c:v>2</c:v>
                </c:pt>
                <c:pt idx="442">
                  <c:v>2</c:v>
                </c:pt>
                <c:pt idx="443">
                  <c:v>2</c:v>
                </c:pt>
                <c:pt idx="444">
                  <c:v>2</c:v>
                </c:pt>
                <c:pt idx="445">
                  <c:v>2</c:v>
                </c:pt>
                <c:pt idx="446">
                  <c:v>2</c:v>
                </c:pt>
                <c:pt idx="447">
                  <c:v>2</c:v>
                </c:pt>
                <c:pt idx="448">
                  <c:v>2</c:v>
                </c:pt>
                <c:pt idx="449">
                  <c:v>2</c:v>
                </c:pt>
                <c:pt idx="450">
                  <c:v>2</c:v>
                </c:pt>
                <c:pt idx="451">
                  <c:v>2</c:v>
                </c:pt>
                <c:pt idx="452">
                  <c:v>2</c:v>
                </c:pt>
                <c:pt idx="453">
                  <c:v>2</c:v>
                </c:pt>
                <c:pt idx="454">
                  <c:v>2</c:v>
                </c:pt>
                <c:pt idx="455">
                  <c:v>2</c:v>
                </c:pt>
                <c:pt idx="456">
                  <c:v>2</c:v>
                </c:pt>
                <c:pt idx="457">
                  <c:v>2</c:v>
                </c:pt>
                <c:pt idx="458">
                  <c:v>2</c:v>
                </c:pt>
                <c:pt idx="459">
                  <c:v>2</c:v>
                </c:pt>
                <c:pt idx="460">
                  <c:v>2</c:v>
                </c:pt>
                <c:pt idx="461">
                  <c:v>2</c:v>
                </c:pt>
                <c:pt idx="462">
                  <c:v>2</c:v>
                </c:pt>
                <c:pt idx="463">
                  <c:v>2</c:v>
                </c:pt>
                <c:pt idx="464">
                  <c:v>2</c:v>
                </c:pt>
                <c:pt idx="465">
                  <c:v>2</c:v>
                </c:pt>
                <c:pt idx="466">
                  <c:v>2</c:v>
                </c:pt>
                <c:pt idx="467">
                  <c:v>2</c:v>
                </c:pt>
                <c:pt idx="468">
                  <c:v>2</c:v>
                </c:pt>
                <c:pt idx="469">
                  <c:v>2</c:v>
                </c:pt>
                <c:pt idx="470">
                  <c:v>2</c:v>
                </c:pt>
                <c:pt idx="471">
                  <c:v>2</c:v>
                </c:pt>
                <c:pt idx="472">
                  <c:v>2</c:v>
                </c:pt>
                <c:pt idx="473">
                  <c:v>2</c:v>
                </c:pt>
                <c:pt idx="474">
                  <c:v>2</c:v>
                </c:pt>
                <c:pt idx="475">
                  <c:v>2</c:v>
                </c:pt>
                <c:pt idx="476">
                  <c:v>2</c:v>
                </c:pt>
                <c:pt idx="477">
                  <c:v>2</c:v>
                </c:pt>
                <c:pt idx="478">
                  <c:v>2</c:v>
                </c:pt>
                <c:pt idx="479">
                  <c:v>2</c:v>
                </c:pt>
                <c:pt idx="480">
                  <c:v>2</c:v>
                </c:pt>
                <c:pt idx="481">
                  <c:v>2</c:v>
                </c:pt>
                <c:pt idx="482">
                  <c:v>2</c:v>
                </c:pt>
                <c:pt idx="483">
                  <c:v>2</c:v>
                </c:pt>
                <c:pt idx="484">
                  <c:v>2</c:v>
                </c:pt>
                <c:pt idx="485">
                  <c:v>2</c:v>
                </c:pt>
                <c:pt idx="486">
                  <c:v>2</c:v>
                </c:pt>
                <c:pt idx="487">
                  <c:v>2</c:v>
                </c:pt>
                <c:pt idx="488">
                  <c:v>2</c:v>
                </c:pt>
                <c:pt idx="489">
                  <c:v>2</c:v>
                </c:pt>
                <c:pt idx="490">
                  <c:v>2</c:v>
                </c:pt>
                <c:pt idx="491">
                  <c:v>2</c:v>
                </c:pt>
                <c:pt idx="492">
                  <c:v>2</c:v>
                </c:pt>
                <c:pt idx="493">
                  <c:v>2</c:v>
                </c:pt>
                <c:pt idx="494">
                  <c:v>2</c:v>
                </c:pt>
                <c:pt idx="495">
                  <c:v>2</c:v>
                </c:pt>
                <c:pt idx="496">
                  <c:v>2</c:v>
                </c:pt>
                <c:pt idx="497">
                  <c:v>2</c:v>
                </c:pt>
                <c:pt idx="498">
                  <c:v>2</c:v>
                </c:pt>
                <c:pt idx="499">
                  <c:v>2</c:v>
                </c:pt>
                <c:pt idx="500">
                  <c:v>2</c:v>
                </c:pt>
                <c:pt idx="501">
                  <c:v>2</c:v>
                </c:pt>
                <c:pt idx="502">
                  <c:v>2</c:v>
                </c:pt>
                <c:pt idx="503">
                  <c:v>2</c:v>
                </c:pt>
                <c:pt idx="504">
                  <c:v>2</c:v>
                </c:pt>
                <c:pt idx="505">
                  <c:v>2</c:v>
                </c:pt>
                <c:pt idx="506">
                  <c:v>2</c:v>
                </c:pt>
                <c:pt idx="507">
                  <c:v>2</c:v>
                </c:pt>
                <c:pt idx="508">
                  <c:v>2</c:v>
                </c:pt>
                <c:pt idx="509">
                  <c:v>2</c:v>
                </c:pt>
                <c:pt idx="510">
                  <c:v>2</c:v>
                </c:pt>
                <c:pt idx="511">
                  <c:v>2</c:v>
                </c:pt>
                <c:pt idx="512">
                  <c:v>2</c:v>
                </c:pt>
                <c:pt idx="513">
                  <c:v>2</c:v>
                </c:pt>
                <c:pt idx="514">
                  <c:v>2</c:v>
                </c:pt>
                <c:pt idx="515">
                  <c:v>2</c:v>
                </c:pt>
                <c:pt idx="516">
                  <c:v>2</c:v>
                </c:pt>
                <c:pt idx="517">
                  <c:v>2</c:v>
                </c:pt>
                <c:pt idx="518">
                  <c:v>2</c:v>
                </c:pt>
                <c:pt idx="519">
                  <c:v>2</c:v>
                </c:pt>
                <c:pt idx="520">
                  <c:v>2</c:v>
                </c:pt>
                <c:pt idx="521">
                  <c:v>2</c:v>
                </c:pt>
                <c:pt idx="522">
                  <c:v>2</c:v>
                </c:pt>
                <c:pt idx="523">
                  <c:v>2</c:v>
                </c:pt>
                <c:pt idx="524">
                  <c:v>2</c:v>
                </c:pt>
                <c:pt idx="525">
                  <c:v>2</c:v>
                </c:pt>
                <c:pt idx="526">
                  <c:v>2</c:v>
                </c:pt>
                <c:pt idx="527">
                  <c:v>2</c:v>
                </c:pt>
                <c:pt idx="528">
                  <c:v>2</c:v>
                </c:pt>
                <c:pt idx="529">
                  <c:v>2</c:v>
                </c:pt>
                <c:pt idx="530">
                  <c:v>2</c:v>
                </c:pt>
                <c:pt idx="531">
                  <c:v>2</c:v>
                </c:pt>
                <c:pt idx="532">
                  <c:v>2</c:v>
                </c:pt>
                <c:pt idx="533">
                  <c:v>2</c:v>
                </c:pt>
                <c:pt idx="534">
                  <c:v>2</c:v>
                </c:pt>
                <c:pt idx="535">
                  <c:v>2</c:v>
                </c:pt>
                <c:pt idx="536">
                  <c:v>2</c:v>
                </c:pt>
                <c:pt idx="537">
                  <c:v>2</c:v>
                </c:pt>
                <c:pt idx="538">
                  <c:v>2</c:v>
                </c:pt>
                <c:pt idx="539">
                  <c:v>2</c:v>
                </c:pt>
                <c:pt idx="540">
                  <c:v>2</c:v>
                </c:pt>
                <c:pt idx="541">
                  <c:v>2</c:v>
                </c:pt>
                <c:pt idx="542">
                  <c:v>2</c:v>
                </c:pt>
                <c:pt idx="543">
                  <c:v>2</c:v>
                </c:pt>
                <c:pt idx="544">
                  <c:v>2</c:v>
                </c:pt>
                <c:pt idx="545">
                  <c:v>2</c:v>
                </c:pt>
                <c:pt idx="546">
                  <c:v>2</c:v>
                </c:pt>
                <c:pt idx="547">
                  <c:v>2</c:v>
                </c:pt>
                <c:pt idx="548">
                  <c:v>2</c:v>
                </c:pt>
                <c:pt idx="549">
                  <c:v>2</c:v>
                </c:pt>
                <c:pt idx="550">
                  <c:v>2</c:v>
                </c:pt>
                <c:pt idx="551">
                  <c:v>2</c:v>
                </c:pt>
                <c:pt idx="552">
                  <c:v>2</c:v>
                </c:pt>
                <c:pt idx="553">
                  <c:v>2</c:v>
                </c:pt>
                <c:pt idx="554">
                  <c:v>2</c:v>
                </c:pt>
                <c:pt idx="555">
                  <c:v>2</c:v>
                </c:pt>
                <c:pt idx="556">
                  <c:v>2</c:v>
                </c:pt>
                <c:pt idx="557">
                  <c:v>2</c:v>
                </c:pt>
                <c:pt idx="558">
                  <c:v>2</c:v>
                </c:pt>
                <c:pt idx="559">
                  <c:v>2</c:v>
                </c:pt>
                <c:pt idx="560">
                  <c:v>2</c:v>
                </c:pt>
                <c:pt idx="561">
                  <c:v>2</c:v>
                </c:pt>
                <c:pt idx="562">
                  <c:v>2</c:v>
                </c:pt>
                <c:pt idx="563">
                  <c:v>2</c:v>
                </c:pt>
                <c:pt idx="564">
                  <c:v>2</c:v>
                </c:pt>
                <c:pt idx="565">
                  <c:v>2</c:v>
                </c:pt>
                <c:pt idx="566">
                  <c:v>2</c:v>
                </c:pt>
                <c:pt idx="567">
                  <c:v>2</c:v>
                </c:pt>
                <c:pt idx="568">
                  <c:v>2</c:v>
                </c:pt>
                <c:pt idx="569">
                  <c:v>2</c:v>
                </c:pt>
                <c:pt idx="570">
                  <c:v>2</c:v>
                </c:pt>
                <c:pt idx="571">
                  <c:v>2</c:v>
                </c:pt>
                <c:pt idx="572">
                  <c:v>2</c:v>
                </c:pt>
                <c:pt idx="573">
                  <c:v>2</c:v>
                </c:pt>
                <c:pt idx="574">
                  <c:v>2</c:v>
                </c:pt>
                <c:pt idx="575">
                  <c:v>2</c:v>
                </c:pt>
                <c:pt idx="576">
                  <c:v>2</c:v>
                </c:pt>
                <c:pt idx="577">
                  <c:v>2</c:v>
                </c:pt>
                <c:pt idx="578">
                  <c:v>2</c:v>
                </c:pt>
                <c:pt idx="579">
                  <c:v>2</c:v>
                </c:pt>
                <c:pt idx="580">
                  <c:v>2</c:v>
                </c:pt>
                <c:pt idx="581">
                  <c:v>2</c:v>
                </c:pt>
                <c:pt idx="582">
                  <c:v>2</c:v>
                </c:pt>
                <c:pt idx="583">
                  <c:v>2</c:v>
                </c:pt>
                <c:pt idx="584">
                  <c:v>2</c:v>
                </c:pt>
                <c:pt idx="585">
                  <c:v>2</c:v>
                </c:pt>
                <c:pt idx="586">
                  <c:v>2</c:v>
                </c:pt>
                <c:pt idx="587">
                  <c:v>2</c:v>
                </c:pt>
                <c:pt idx="588">
                  <c:v>2</c:v>
                </c:pt>
                <c:pt idx="589">
                  <c:v>2</c:v>
                </c:pt>
                <c:pt idx="590">
                  <c:v>2</c:v>
                </c:pt>
                <c:pt idx="591">
                  <c:v>2</c:v>
                </c:pt>
                <c:pt idx="592">
                  <c:v>2</c:v>
                </c:pt>
                <c:pt idx="593">
                  <c:v>2</c:v>
                </c:pt>
                <c:pt idx="594">
                  <c:v>2</c:v>
                </c:pt>
                <c:pt idx="595">
                  <c:v>2</c:v>
                </c:pt>
                <c:pt idx="596">
                  <c:v>2</c:v>
                </c:pt>
                <c:pt idx="597">
                  <c:v>2</c:v>
                </c:pt>
                <c:pt idx="598">
                  <c:v>2</c:v>
                </c:pt>
                <c:pt idx="599">
                  <c:v>2</c:v>
                </c:pt>
                <c:pt idx="600">
                  <c:v>2</c:v>
                </c:pt>
                <c:pt idx="601">
                  <c:v>2</c:v>
                </c:pt>
                <c:pt idx="602">
                  <c:v>2</c:v>
                </c:pt>
                <c:pt idx="603">
                  <c:v>2</c:v>
                </c:pt>
                <c:pt idx="604">
                  <c:v>2</c:v>
                </c:pt>
                <c:pt idx="605">
                  <c:v>2</c:v>
                </c:pt>
                <c:pt idx="606">
                  <c:v>2</c:v>
                </c:pt>
                <c:pt idx="607">
                  <c:v>2</c:v>
                </c:pt>
                <c:pt idx="608">
                  <c:v>2</c:v>
                </c:pt>
                <c:pt idx="609">
                  <c:v>2</c:v>
                </c:pt>
                <c:pt idx="610">
                  <c:v>2</c:v>
                </c:pt>
                <c:pt idx="611">
                  <c:v>2</c:v>
                </c:pt>
                <c:pt idx="612">
                  <c:v>2</c:v>
                </c:pt>
                <c:pt idx="613">
                  <c:v>2</c:v>
                </c:pt>
                <c:pt idx="614">
                  <c:v>2</c:v>
                </c:pt>
                <c:pt idx="615">
                  <c:v>2</c:v>
                </c:pt>
                <c:pt idx="616">
                  <c:v>2</c:v>
                </c:pt>
                <c:pt idx="617">
                  <c:v>2</c:v>
                </c:pt>
                <c:pt idx="618">
                  <c:v>2</c:v>
                </c:pt>
                <c:pt idx="619">
                  <c:v>2</c:v>
                </c:pt>
                <c:pt idx="620">
                  <c:v>2</c:v>
                </c:pt>
                <c:pt idx="621">
                  <c:v>2</c:v>
                </c:pt>
                <c:pt idx="622">
                  <c:v>2</c:v>
                </c:pt>
                <c:pt idx="623">
                  <c:v>2</c:v>
                </c:pt>
                <c:pt idx="624">
                  <c:v>2</c:v>
                </c:pt>
                <c:pt idx="625">
                  <c:v>2</c:v>
                </c:pt>
                <c:pt idx="626">
                  <c:v>2</c:v>
                </c:pt>
                <c:pt idx="627">
                  <c:v>2</c:v>
                </c:pt>
                <c:pt idx="628">
                  <c:v>2</c:v>
                </c:pt>
                <c:pt idx="629">
                  <c:v>2</c:v>
                </c:pt>
                <c:pt idx="630">
                  <c:v>2</c:v>
                </c:pt>
                <c:pt idx="631">
                  <c:v>2</c:v>
                </c:pt>
                <c:pt idx="632">
                  <c:v>2</c:v>
                </c:pt>
                <c:pt idx="633">
                  <c:v>2</c:v>
                </c:pt>
                <c:pt idx="634">
                  <c:v>2</c:v>
                </c:pt>
                <c:pt idx="635">
                  <c:v>2</c:v>
                </c:pt>
                <c:pt idx="636">
                  <c:v>2</c:v>
                </c:pt>
                <c:pt idx="637">
                  <c:v>2</c:v>
                </c:pt>
                <c:pt idx="638">
                  <c:v>2</c:v>
                </c:pt>
                <c:pt idx="639">
                  <c:v>2</c:v>
                </c:pt>
                <c:pt idx="640">
                  <c:v>2</c:v>
                </c:pt>
                <c:pt idx="641">
                  <c:v>2</c:v>
                </c:pt>
                <c:pt idx="642">
                  <c:v>2</c:v>
                </c:pt>
                <c:pt idx="643">
                  <c:v>2</c:v>
                </c:pt>
                <c:pt idx="644">
                  <c:v>2</c:v>
                </c:pt>
                <c:pt idx="645">
                  <c:v>2</c:v>
                </c:pt>
                <c:pt idx="646">
                  <c:v>2</c:v>
                </c:pt>
                <c:pt idx="647">
                  <c:v>2</c:v>
                </c:pt>
                <c:pt idx="648">
                  <c:v>2</c:v>
                </c:pt>
                <c:pt idx="649">
                  <c:v>2</c:v>
                </c:pt>
                <c:pt idx="650">
                  <c:v>2</c:v>
                </c:pt>
                <c:pt idx="651">
                  <c:v>2</c:v>
                </c:pt>
                <c:pt idx="652">
                  <c:v>2</c:v>
                </c:pt>
                <c:pt idx="653">
                  <c:v>2</c:v>
                </c:pt>
                <c:pt idx="654">
                  <c:v>2</c:v>
                </c:pt>
                <c:pt idx="655">
                  <c:v>2</c:v>
                </c:pt>
                <c:pt idx="656">
                  <c:v>2</c:v>
                </c:pt>
                <c:pt idx="657">
                  <c:v>2</c:v>
                </c:pt>
                <c:pt idx="658">
                  <c:v>2</c:v>
                </c:pt>
                <c:pt idx="659">
                  <c:v>2</c:v>
                </c:pt>
                <c:pt idx="660">
                  <c:v>2</c:v>
                </c:pt>
                <c:pt idx="661">
                  <c:v>2</c:v>
                </c:pt>
                <c:pt idx="662">
                  <c:v>2</c:v>
                </c:pt>
                <c:pt idx="663">
                  <c:v>2</c:v>
                </c:pt>
                <c:pt idx="664">
                  <c:v>2</c:v>
                </c:pt>
                <c:pt idx="665">
                  <c:v>2</c:v>
                </c:pt>
                <c:pt idx="666">
                  <c:v>2</c:v>
                </c:pt>
                <c:pt idx="667">
                  <c:v>2</c:v>
                </c:pt>
                <c:pt idx="668">
                  <c:v>2</c:v>
                </c:pt>
                <c:pt idx="669">
                  <c:v>2</c:v>
                </c:pt>
                <c:pt idx="670">
                  <c:v>2</c:v>
                </c:pt>
                <c:pt idx="671">
                  <c:v>2</c:v>
                </c:pt>
                <c:pt idx="672">
                  <c:v>2</c:v>
                </c:pt>
                <c:pt idx="673">
                  <c:v>2</c:v>
                </c:pt>
                <c:pt idx="674">
                  <c:v>2</c:v>
                </c:pt>
                <c:pt idx="675">
                  <c:v>2</c:v>
                </c:pt>
                <c:pt idx="676">
                  <c:v>2</c:v>
                </c:pt>
                <c:pt idx="677">
                  <c:v>2</c:v>
                </c:pt>
                <c:pt idx="678">
                  <c:v>2</c:v>
                </c:pt>
                <c:pt idx="679">
                  <c:v>2</c:v>
                </c:pt>
                <c:pt idx="680">
                  <c:v>2</c:v>
                </c:pt>
                <c:pt idx="681">
                  <c:v>2</c:v>
                </c:pt>
                <c:pt idx="682">
                  <c:v>2</c:v>
                </c:pt>
                <c:pt idx="683">
                  <c:v>2</c:v>
                </c:pt>
                <c:pt idx="684">
                  <c:v>2</c:v>
                </c:pt>
                <c:pt idx="685">
                  <c:v>2</c:v>
                </c:pt>
                <c:pt idx="686">
                  <c:v>2</c:v>
                </c:pt>
                <c:pt idx="687">
                  <c:v>2</c:v>
                </c:pt>
                <c:pt idx="688">
                  <c:v>2</c:v>
                </c:pt>
                <c:pt idx="689">
                  <c:v>2</c:v>
                </c:pt>
                <c:pt idx="690">
                  <c:v>2</c:v>
                </c:pt>
                <c:pt idx="691">
                  <c:v>2</c:v>
                </c:pt>
                <c:pt idx="692">
                  <c:v>2</c:v>
                </c:pt>
                <c:pt idx="693">
                  <c:v>2</c:v>
                </c:pt>
                <c:pt idx="694">
                  <c:v>2</c:v>
                </c:pt>
                <c:pt idx="695">
                  <c:v>2</c:v>
                </c:pt>
                <c:pt idx="696">
                  <c:v>2</c:v>
                </c:pt>
                <c:pt idx="697">
                  <c:v>2</c:v>
                </c:pt>
                <c:pt idx="698">
                  <c:v>2</c:v>
                </c:pt>
                <c:pt idx="699">
                  <c:v>2</c:v>
                </c:pt>
                <c:pt idx="700">
                  <c:v>2</c:v>
                </c:pt>
                <c:pt idx="701">
                  <c:v>2</c:v>
                </c:pt>
                <c:pt idx="702">
                  <c:v>2</c:v>
                </c:pt>
                <c:pt idx="703">
                  <c:v>2</c:v>
                </c:pt>
                <c:pt idx="704">
                  <c:v>2</c:v>
                </c:pt>
                <c:pt idx="705">
                  <c:v>2</c:v>
                </c:pt>
                <c:pt idx="706">
                  <c:v>2</c:v>
                </c:pt>
                <c:pt idx="707">
                  <c:v>2</c:v>
                </c:pt>
                <c:pt idx="708">
                  <c:v>2</c:v>
                </c:pt>
                <c:pt idx="709">
                  <c:v>2</c:v>
                </c:pt>
                <c:pt idx="710">
                  <c:v>2</c:v>
                </c:pt>
                <c:pt idx="711">
                  <c:v>2</c:v>
                </c:pt>
                <c:pt idx="712">
                  <c:v>2</c:v>
                </c:pt>
                <c:pt idx="713">
                  <c:v>2</c:v>
                </c:pt>
                <c:pt idx="714">
                  <c:v>2</c:v>
                </c:pt>
                <c:pt idx="715">
                  <c:v>2</c:v>
                </c:pt>
                <c:pt idx="716">
                  <c:v>2</c:v>
                </c:pt>
                <c:pt idx="717">
                  <c:v>2</c:v>
                </c:pt>
                <c:pt idx="718">
                  <c:v>2</c:v>
                </c:pt>
                <c:pt idx="719">
                  <c:v>2</c:v>
                </c:pt>
                <c:pt idx="720">
                  <c:v>2</c:v>
                </c:pt>
                <c:pt idx="721">
                  <c:v>2</c:v>
                </c:pt>
                <c:pt idx="722">
                  <c:v>2</c:v>
                </c:pt>
                <c:pt idx="723">
                  <c:v>2</c:v>
                </c:pt>
                <c:pt idx="724">
                  <c:v>2</c:v>
                </c:pt>
                <c:pt idx="725">
                  <c:v>2</c:v>
                </c:pt>
                <c:pt idx="726">
                  <c:v>2</c:v>
                </c:pt>
                <c:pt idx="727">
                  <c:v>2</c:v>
                </c:pt>
                <c:pt idx="728">
                  <c:v>2</c:v>
                </c:pt>
                <c:pt idx="729">
                  <c:v>2</c:v>
                </c:pt>
                <c:pt idx="730">
                  <c:v>2</c:v>
                </c:pt>
                <c:pt idx="731">
                  <c:v>2</c:v>
                </c:pt>
                <c:pt idx="732">
                  <c:v>2</c:v>
                </c:pt>
                <c:pt idx="733">
                  <c:v>2</c:v>
                </c:pt>
                <c:pt idx="734">
                  <c:v>2</c:v>
                </c:pt>
                <c:pt idx="735">
                  <c:v>2</c:v>
                </c:pt>
                <c:pt idx="736">
                  <c:v>2</c:v>
                </c:pt>
                <c:pt idx="737">
                  <c:v>2</c:v>
                </c:pt>
                <c:pt idx="738">
                  <c:v>2</c:v>
                </c:pt>
                <c:pt idx="739">
                  <c:v>2</c:v>
                </c:pt>
                <c:pt idx="740">
                  <c:v>2</c:v>
                </c:pt>
                <c:pt idx="741">
                  <c:v>2</c:v>
                </c:pt>
                <c:pt idx="742">
                  <c:v>2</c:v>
                </c:pt>
                <c:pt idx="743">
                  <c:v>2</c:v>
                </c:pt>
                <c:pt idx="744">
                  <c:v>2</c:v>
                </c:pt>
                <c:pt idx="745">
                  <c:v>2</c:v>
                </c:pt>
                <c:pt idx="746">
                  <c:v>2</c:v>
                </c:pt>
                <c:pt idx="747">
                  <c:v>2</c:v>
                </c:pt>
                <c:pt idx="748">
                  <c:v>2</c:v>
                </c:pt>
                <c:pt idx="749">
                  <c:v>2</c:v>
                </c:pt>
                <c:pt idx="750">
                  <c:v>2</c:v>
                </c:pt>
                <c:pt idx="751">
                  <c:v>2</c:v>
                </c:pt>
                <c:pt idx="752">
                  <c:v>2</c:v>
                </c:pt>
                <c:pt idx="753">
                  <c:v>2</c:v>
                </c:pt>
                <c:pt idx="754">
                  <c:v>2</c:v>
                </c:pt>
                <c:pt idx="755">
                  <c:v>2</c:v>
                </c:pt>
                <c:pt idx="756">
                  <c:v>2</c:v>
                </c:pt>
                <c:pt idx="757">
                  <c:v>2</c:v>
                </c:pt>
                <c:pt idx="758">
                  <c:v>2</c:v>
                </c:pt>
                <c:pt idx="759">
                  <c:v>2</c:v>
                </c:pt>
                <c:pt idx="760">
                  <c:v>2</c:v>
                </c:pt>
                <c:pt idx="761">
                  <c:v>2</c:v>
                </c:pt>
                <c:pt idx="762">
                  <c:v>2</c:v>
                </c:pt>
                <c:pt idx="763">
                  <c:v>2</c:v>
                </c:pt>
                <c:pt idx="764">
                  <c:v>2</c:v>
                </c:pt>
                <c:pt idx="765">
                  <c:v>2</c:v>
                </c:pt>
                <c:pt idx="766">
                  <c:v>2</c:v>
                </c:pt>
                <c:pt idx="767">
                  <c:v>2</c:v>
                </c:pt>
                <c:pt idx="768">
                  <c:v>2</c:v>
                </c:pt>
                <c:pt idx="769">
                  <c:v>2</c:v>
                </c:pt>
                <c:pt idx="770">
                  <c:v>2</c:v>
                </c:pt>
                <c:pt idx="771">
                  <c:v>2</c:v>
                </c:pt>
                <c:pt idx="772">
                  <c:v>2</c:v>
                </c:pt>
                <c:pt idx="773">
                  <c:v>2</c:v>
                </c:pt>
                <c:pt idx="774">
                  <c:v>2</c:v>
                </c:pt>
                <c:pt idx="775">
                  <c:v>2</c:v>
                </c:pt>
                <c:pt idx="776">
                  <c:v>2</c:v>
                </c:pt>
                <c:pt idx="777">
                  <c:v>2</c:v>
                </c:pt>
                <c:pt idx="778">
                  <c:v>2</c:v>
                </c:pt>
                <c:pt idx="779">
                  <c:v>2</c:v>
                </c:pt>
                <c:pt idx="780">
                  <c:v>2</c:v>
                </c:pt>
                <c:pt idx="781">
                  <c:v>2</c:v>
                </c:pt>
                <c:pt idx="782">
                  <c:v>2</c:v>
                </c:pt>
                <c:pt idx="783">
                  <c:v>2</c:v>
                </c:pt>
                <c:pt idx="784">
                  <c:v>2</c:v>
                </c:pt>
                <c:pt idx="785">
                  <c:v>2</c:v>
                </c:pt>
                <c:pt idx="786">
                  <c:v>2</c:v>
                </c:pt>
                <c:pt idx="787">
                  <c:v>2</c:v>
                </c:pt>
                <c:pt idx="788">
                  <c:v>2</c:v>
                </c:pt>
                <c:pt idx="789">
                  <c:v>2</c:v>
                </c:pt>
                <c:pt idx="790">
                  <c:v>2</c:v>
                </c:pt>
                <c:pt idx="791">
                  <c:v>2</c:v>
                </c:pt>
                <c:pt idx="792">
                  <c:v>2</c:v>
                </c:pt>
                <c:pt idx="793">
                  <c:v>2</c:v>
                </c:pt>
                <c:pt idx="794">
                  <c:v>2</c:v>
                </c:pt>
                <c:pt idx="795">
                  <c:v>2</c:v>
                </c:pt>
                <c:pt idx="796">
                  <c:v>2</c:v>
                </c:pt>
                <c:pt idx="797">
                  <c:v>2</c:v>
                </c:pt>
                <c:pt idx="798">
                  <c:v>2</c:v>
                </c:pt>
                <c:pt idx="799">
                  <c:v>2</c:v>
                </c:pt>
                <c:pt idx="800">
                  <c:v>2</c:v>
                </c:pt>
                <c:pt idx="801">
                  <c:v>2</c:v>
                </c:pt>
                <c:pt idx="802">
                  <c:v>2</c:v>
                </c:pt>
                <c:pt idx="803">
                  <c:v>2</c:v>
                </c:pt>
                <c:pt idx="804">
                  <c:v>2</c:v>
                </c:pt>
                <c:pt idx="805">
                  <c:v>2</c:v>
                </c:pt>
                <c:pt idx="806">
                  <c:v>2</c:v>
                </c:pt>
                <c:pt idx="807">
                  <c:v>2</c:v>
                </c:pt>
                <c:pt idx="808">
                  <c:v>2</c:v>
                </c:pt>
                <c:pt idx="809">
                  <c:v>2</c:v>
                </c:pt>
                <c:pt idx="810">
                  <c:v>2</c:v>
                </c:pt>
                <c:pt idx="811">
                  <c:v>2</c:v>
                </c:pt>
                <c:pt idx="812">
                  <c:v>2</c:v>
                </c:pt>
                <c:pt idx="813">
                  <c:v>2</c:v>
                </c:pt>
                <c:pt idx="814">
                  <c:v>2</c:v>
                </c:pt>
                <c:pt idx="815">
                  <c:v>2</c:v>
                </c:pt>
                <c:pt idx="816">
                  <c:v>2</c:v>
                </c:pt>
                <c:pt idx="817">
                  <c:v>2</c:v>
                </c:pt>
                <c:pt idx="818">
                  <c:v>2</c:v>
                </c:pt>
                <c:pt idx="819">
                  <c:v>2</c:v>
                </c:pt>
                <c:pt idx="820">
                  <c:v>2</c:v>
                </c:pt>
                <c:pt idx="821">
                  <c:v>2</c:v>
                </c:pt>
                <c:pt idx="822">
                  <c:v>2</c:v>
                </c:pt>
                <c:pt idx="823">
                  <c:v>2</c:v>
                </c:pt>
                <c:pt idx="824">
                  <c:v>2</c:v>
                </c:pt>
                <c:pt idx="825">
                  <c:v>2</c:v>
                </c:pt>
                <c:pt idx="826">
                  <c:v>2</c:v>
                </c:pt>
                <c:pt idx="827">
                  <c:v>2</c:v>
                </c:pt>
                <c:pt idx="828">
                  <c:v>2</c:v>
                </c:pt>
                <c:pt idx="829">
                  <c:v>2</c:v>
                </c:pt>
                <c:pt idx="830">
                  <c:v>2</c:v>
                </c:pt>
                <c:pt idx="831">
                  <c:v>2</c:v>
                </c:pt>
                <c:pt idx="832">
                  <c:v>2</c:v>
                </c:pt>
                <c:pt idx="833">
                  <c:v>2</c:v>
                </c:pt>
                <c:pt idx="834">
                  <c:v>2</c:v>
                </c:pt>
                <c:pt idx="835">
                  <c:v>2</c:v>
                </c:pt>
                <c:pt idx="836">
                  <c:v>2</c:v>
                </c:pt>
                <c:pt idx="837">
                  <c:v>2</c:v>
                </c:pt>
                <c:pt idx="838">
                  <c:v>2</c:v>
                </c:pt>
                <c:pt idx="839">
                  <c:v>2</c:v>
                </c:pt>
                <c:pt idx="840">
                  <c:v>2</c:v>
                </c:pt>
                <c:pt idx="841">
                  <c:v>2</c:v>
                </c:pt>
                <c:pt idx="842">
                  <c:v>2</c:v>
                </c:pt>
                <c:pt idx="843">
                  <c:v>2</c:v>
                </c:pt>
                <c:pt idx="844">
                  <c:v>2</c:v>
                </c:pt>
                <c:pt idx="845">
                  <c:v>2</c:v>
                </c:pt>
                <c:pt idx="846">
                  <c:v>2</c:v>
                </c:pt>
                <c:pt idx="847">
                  <c:v>2</c:v>
                </c:pt>
                <c:pt idx="848">
                  <c:v>2</c:v>
                </c:pt>
                <c:pt idx="849">
                  <c:v>2</c:v>
                </c:pt>
                <c:pt idx="850">
                  <c:v>2</c:v>
                </c:pt>
                <c:pt idx="851">
                  <c:v>2</c:v>
                </c:pt>
                <c:pt idx="852">
                  <c:v>2</c:v>
                </c:pt>
                <c:pt idx="853">
                  <c:v>2</c:v>
                </c:pt>
                <c:pt idx="854">
                  <c:v>2</c:v>
                </c:pt>
                <c:pt idx="855">
                  <c:v>2</c:v>
                </c:pt>
                <c:pt idx="856">
                  <c:v>2</c:v>
                </c:pt>
                <c:pt idx="857">
                  <c:v>2</c:v>
                </c:pt>
                <c:pt idx="858">
                  <c:v>2</c:v>
                </c:pt>
                <c:pt idx="859">
                  <c:v>2</c:v>
                </c:pt>
                <c:pt idx="860">
                  <c:v>2</c:v>
                </c:pt>
                <c:pt idx="861">
                  <c:v>2</c:v>
                </c:pt>
                <c:pt idx="862">
                  <c:v>2</c:v>
                </c:pt>
                <c:pt idx="863">
                  <c:v>2</c:v>
                </c:pt>
                <c:pt idx="864">
                  <c:v>2</c:v>
                </c:pt>
                <c:pt idx="865">
                  <c:v>2</c:v>
                </c:pt>
                <c:pt idx="866">
                  <c:v>2</c:v>
                </c:pt>
                <c:pt idx="867">
                  <c:v>2</c:v>
                </c:pt>
                <c:pt idx="868">
                  <c:v>2</c:v>
                </c:pt>
                <c:pt idx="869">
                  <c:v>2</c:v>
                </c:pt>
                <c:pt idx="870">
                  <c:v>2</c:v>
                </c:pt>
                <c:pt idx="871">
                  <c:v>2</c:v>
                </c:pt>
                <c:pt idx="872">
                  <c:v>2</c:v>
                </c:pt>
                <c:pt idx="873">
                  <c:v>2</c:v>
                </c:pt>
                <c:pt idx="874">
                  <c:v>2</c:v>
                </c:pt>
                <c:pt idx="875">
                  <c:v>2</c:v>
                </c:pt>
                <c:pt idx="876">
                  <c:v>2</c:v>
                </c:pt>
                <c:pt idx="877">
                  <c:v>2</c:v>
                </c:pt>
                <c:pt idx="878">
                  <c:v>2</c:v>
                </c:pt>
                <c:pt idx="879">
                  <c:v>2</c:v>
                </c:pt>
                <c:pt idx="880">
                  <c:v>2</c:v>
                </c:pt>
                <c:pt idx="881">
                  <c:v>2</c:v>
                </c:pt>
                <c:pt idx="882">
                  <c:v>2</c:v>
                </c:pt>
                <c:pt idx="883">
                  <c:v>2</c:v>
                </c:pt>
                <c:pt idx="884">
                  <c:v>2</c:v>
                </c:pt>
                <c:pt idx="885">
                  <c:v>2</c:v>
                </c:pt>
                <c:pt idx="886">
                  <c:v>2</c:v>
                </c:pt>
                <c:pt idx="887">
                  <c:v>2</c:v>
                </c:pt>
                <c:pt idx="888">
                  <c:v>2</c:v>
                </c:pt>
                <c:pt idx="889">
                  <c:v>2</c:v>
                </c:pt>
                <c:pt idx="890">
                  <c:v>2</c:v>
                </c:pt>
                <c:pt idx="891">
                  <c:v>2</c:v>
                </c:pt>
                <c:pt idx="892">
                  <c:v>2</c:v>
                </c:pt>
                <c:pt idx="893">
                  <c:v>2</c:v>
                </c:pt>
                <c:pt idx="894">
                  <c:v>2</c:v>
                </c:pt>
                <c:pt idx="895">
                  <c:v>2</c:v>
                </c:pt>
                <c:pt idx="896">
                  <c:v>2</c:v>
                </c:pt>
                <c:pt idx="897">
                  <c:v>2</c:v>
                </c:pt>
                <c:pt idx="898">
                  <c:v>2</c:v>
                </c:pt>
                <c:pt idx="899">
                  <c:v>2</c:v>
                </c:pt>
                <c:pt idx="900">
                  <c:v>2</c:v>
                </c:pt>
                <c:pt idx="901">
                  <c:v>2</c:v>
                </c:pt>
                <c:pt idx="902">
                  <c:v>2</c:v>
                </c:pt>
                <c:pt idx="903">
                  <c:v>2</c:v>
                </c:pt>
                <c:pt idx="904">
                  <c:v>2</c:v>
                </c:pt>
                <c:pt idx="905">
                  <c:v>2</c:v>
                </c:pt>
                <c:pt idx="906">
                  <c:v>2</c:v>
                </c:pt>
                <c:pt idx="907">
                  <c:v>2</c:v>
                </c:pt>
                <c:pt idx="908">
                  <c:v>2</c:v>
                </c:pt>
                <c:pt idx="909">
                  <c:v>2</c:v>
                </c:pt>
                <c:pt idx="910">
                  <c:v>2</c:v>
                </c:pt>
                <c:pt idx="911">
                  <c:v>2</c:v>
                </c:pt>
                <c:pt idx="912">
                  <c:v>2</c:v>
                </c:pt>
                <c:pt idx="913">
                  <c:v>2</c:v>
                </c:pt>
                <c:pt idx="914">
                  <c:v>2</c:v>
                </c:pt>
                <c:pt idx="915">
                  <c:v>2</c:v>
                </c:pt>
                <c:pt idx="916">
                  <c:v>2</c:v>
                </c:pt>
                <c:pt idx="917">
                  <c:v>2</c:v>
                </c:pt>
                <c:pt idx="918">
                  <c:v>2</c:v>
                </c:pt>
                <c:pt idx="919">
                  <c:v>2</c:v>
                </c:pt>
                <c:pt idx="920">
                  <c:v>2</c:v>
                </c:pt>
                <c:pt idx="921">
                  <c:v>2</c:v>
                </c:pt>
                <c:pt idx="922">
                  <c:v>2</c:v>
                </c:pt>
                <c:pt idx="923">
                  <c:v>2</c:v>
                </c:pt>
                <c:pt idx="924">
                  <c:v>2</c:v>
                </c:pt>
                <c:pt idx="925">
                  <c:v>2</c:v>
                </c:pt>
                <c:pt idx="926">
                  <c:v>2</c:v>
                </c:pt>
                <c:pt idx="927">
                  <c:v>2</c:v>
                </c:pt>
                <c:pt idx="928">
                  <c:v>2</c:v>
                </c:pt>
                <c:pt idx="929">
                  <c:v>2</c:v>
                </c:pt>
                <c:pt idx="930">
                  <c:v>2</c:v>
                </c:pt>
                <c:pt idx="931">
                  <c:v>2</c:v>
                </c:pt>
                <c:pt idx="932">
                  <c:v>2</c:v>
                </c:pt>
                <c:pt idx="933">
                  <c:v>2</c:v>
                </c:pt>
                <c:pt idx="934">
                  <c:v>2</c:v>
                </c:pt>
                <c:pt idx="935">
                  <c:v>2</c:v>
                </c:pt>
                <c:pt idx="936">
                  <c:v>2</c:v>
                </c:pt>
                <c:pt idx="937">
                  <c:v>2</c:v>
                </c:pt>
                <c:pt idx="938">
                  <c:v>2</c:v>
                </c:pt>
                <c:pt idx="939">
                  <c:v>2</c:v>
                </c:pt>
                <c:pt idx="940">
                  <c:v>2</c:v>
                </c:pt>
                <c:pt idx="941">
                  <c:v>2</c:v>
                </c:pt>
                <c:pt idx="942">
                  <c:v>2</c:v>
                </c:pt>
                <c:pt idx="943">
                  <c:v>2</c:v>
                </c:pt>
                <c:pt idx="944">
                  <c:v>2</c:v>
                </c:pt>
                <c:pt idx="945">
                  <c:v>2</c:v>
                </c:pt>
                <c:pt idx="946">
                  <c:v>2</c:v>
                </c:pt>
                <c:pt idx="947">
                  <c:v>2</c:v>
                </c:pt>
                <c:pt idx="948">
                  <c:v>2</c:v>
                </c:pt>
                <c:pt idx="949">
                  <c:v>2</c:v>
                </c:pt>
                <c:pt idx="950">
                  <c:v>2</c:v>
                </c:pt>
                <c:pt idx="951">
                  <c:v>2</c:v>
                </c:pt>
                <c:pt idx="952">
                  <c:v>2</c:v>
                </c:pt>
                <c:pt idx="953">
                  <c:v>2</c:v>
                </c:pt>
                <c:pt idx="954">
                  <c:v>2</c:v>
                </c:pt>
                <c:pt idx="955">
                  <c:v>2</c:v>
                </c:pt>
                <c:pt idx="956">
                  <c:v>2</c:v>
                </c:pt>
                <c:pt idx="957">
                  <c:v>2</c:v>
                </c:pt>
                <c:pt idx="958">
                  <c:v>2</c:v>
                </c:pt>
                <c:pt idx="959">
                  <c:v>2</c:v>
                </c:pt>
                <c:pt idx="960">
                  <c:v>2</c:v>
                </c:pt>
                <c:pt idx="961">
                  <c:v>2</c:v>
                </c:pt>
                <c:pt idx="962">
                  <c:v>2</c:v>
                </c:pt>
                <c:pt idx="963">
                  <c:v>2</c:v>
                </c:pt>
                <c:pt idx="964">
                  <c:v>2</c:v>
                </c:pt>
                <c:pt idx="965">
                  <c:v>2</c:v>
                </c:pt>
                <c:pt idx="966">
                  <c:v>2</c:v>
                </c:pt>
                <c:pt idx="967">
                  <c:v>2</c:v>
                </c:pt>
                <c:pt idx="968">
                  <c:v>2</c:v>
                </c:pt>
                <c:pt idx="969">
                  <c:v>2</c:v>
                </c:pt>
                <c:pt idx="970">
                  <c:v>2</c:v>
                </c:pt>
                <c:pt idx="971">
                  <c:v>2</c:v>
                </c:pt>
                <c:pt idx="972">
                  <c:v>2</c:v>
                </c:pt>
                <c:pt idx="973">
                  <c:v>2</c:v>
                </c:pt>
                <c:pt idx="974">
                  <c:v>2</c:v>
                </c:pt>
                <c:pt idx="975">
                  <c:v>2</c:v>
                </c:pt>
                <c:pt idx="976">
                  <c:v>2</c:v>
                </c:pt>
                <c:pt idx="977">
                  <c:v>2</c:v>
                </c:pt>
                <c:pt idx="978">
                  <c:v>2</c:v>
                </c:pt>
                <c:pt idx="979">
                  <c:v>2</c:v>
                </c:pt>
                <c:pt idx="980">
                  <c:v>2</c:v>
                </c:pt>
                <c:pt idx="981">
                  <c:v>2</c:v>
                </c:pt>
                <c:pt idx="982">
                  <c:v>2</c:v>
                </c:pt>
              </c:numCache>
            </c:numRef>
          </c:val>
          <c:smooth val="0"/>
        </c:ser>
        <c:dLbls>
          <c:showLegendKey val="0"/>
          <c:showVal val="0"/>
          <c:showCatName val="0"/>
          <c:showSerName val="0"/>
          <c:showPercent val="0"/>
          <c:showBubbleSize val="0"/>
        </c:dLbls>
        <c:marker val="1"/>
        <c:smooth val="0"/>
        <c:axId val="82028800"/>
        <c:axId val="82038784"/>
      </c:lineChart>
      <c:catAx>
        <c:axId val="82028800"/>
        <c:scaling>
          <c:orientation val="minMax"/>
        </c:scaling>
        <c:delete val="1"/>
        <c:axPos val="b"/>
        <c:majorTickMark val="out"/>
        <c:minorTickMark val="none"/>
        <c:tickLblPos val="nextTo"/>
        <c:crossAx val="82038784"/>
        <c:crosses val="autoZero"/>
        <c:auto val="1"/>
        <c:lblAlgn val="ctr"/>
        <c:lblOffset val="100"/>
        <c:noMultiLvlLbl val="0"/>
      </c:catAx>
      <c:valAx>
        <c:axId val="82038784"/>
        <c:scaling>
          <c:orientation val="minMax"/>
        </c:scaling>
        <c:delete val="0"/>
        <c:axPos val="l"/>
        <c:majorGridlines/>
        <c:title>
          <c:tx>
            <c:rich>
              <a:bodyPr rot="-5400000" vert="horz"/>
              <a:lstStyle/>
              <a:p>
                <a:pPr>
                  <a:defRPr/>
                </a:pPr>
                <a:r>
                  <a:rPr lang="it-IT"/>
                  <a:t>muoni ogni 5 minuti</a:t>
                </a:r>
              </a:p>
            </c:rich>
          </c:tx>
          <c:layout/>
          <c:overlay val="0"/>
        </c:title>
        <c:numFmt formatCode="General" sourceLinked="1"/>
        <c:majorTickMark val="out"/>
        <c:minorTickMark val="none"/>
        <c:tickLblPos val="nextTo"/>
        <c:crossAx val="820288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scatterChart>
        <c:scatterStyle val="smoothMarker"/>
        <c:varyColors val="0"/>
        <c:ser>
          <c:idx val="0"/>
          <c:order val="0"/>
          <c:trendline>
            <c:trendlineType val="linear"/>
            <c:dispRSqr val="0"/>
            <c:dispEq val="0"/>
          </c:trendline>
          <c:xVal>
            <c:numRef>
              <c:f>[2]angolo!$L$2:$L$5</c:f>
              <c:numCache>
                <c:formatCode>General</c:formatCode>
                <c:ptCount val="4"/>
                <c:pt idx="0">
                  <c:v>0</c:v>
                </c:pt>
                <c:pt idx="1">
                  <c:v>30</c:v>
                </c:pt>
                <c:pt idx="2">
                  <c:v>60</c:v>
                </c:pt>
                <c:pt idx="3">
                  <c:v>90</c:v>
                </c:pt>
              </c:numCache>
            </c:numRef>
          </c:xVal>
          <c:yVal>
            <c:numRef>
              <c:f>[2]angolo!$H$2:$H$5</c:f>
              <c:numCache>
                <c:formatCode>General</c:formatCode>
                <c:ptCount val="4"/>
                <c:pt idx="0">
                  <c:v>0.25694444444444442</c:v>
                </c:pt>
                <c:pt idx="1">
                  <c:v>0.18445022185663101</c:v>
                </c:pt>
                <c:pt idx="2">
                  <c:v>0.12622278321236999</c:v>
                </c:pt>
                <c:pt idx="3">
                  <c:v>9.9277651669881103E-2</c:v>
                </c:pt>
              </c:numCache>
            </c:numRef>
          </c:yVal>
          <c:smooth val="1"/>
        </c:ser>
        <c:dLbls>
          <c:showLegendKey val="0"/>
          <c:showVal val="0"/>
          <c:showCatName val="0"/>
          <c:showSerName val="0"/>
          <c:showPercent val="0"/>
          <c:showBubbleSize val="0"/>
        </c:dLbls>
        <c:axId val="83876864"/>
        <c:axId val="83883136"/>
      </c:scatterChart>
      <c:valAx>
        <c:axId val="83876864"/>
        <c:scaling>
          <c:orientation val="minMax"/>
        </c:scaling>
        <c:delete val="0"/>
        <c:axPos val="b"/>
        <c:title>
          <c:tx>
            <c:rich>
              <a:bodyPr/>
              <a:lstStyle/>
              <a:p>
                <a:pPr>
                  <a:defRPr/>
                </a:pPr>
                <a:r>
                  <a:rPr lang="it-IT"/>
                  <a:t>angolo</a:t>
                </a:r>
                <a:r>
                  <a:rPr lang="it-IT" baseline="0"/>
                  <a:t> </a:t>
                </a:r>
                <a:r>
                  <a:rPr lang="el-GR" baseline="0"/>
                  <a:t>θ</a:t>
                </a:r>
                <a:r>
                  <a:rPr lang="it-IT" baseline="0"/>
                  <a:t> (°)</a:t>
                </a:r>
                <a:endParaRPr lang="it-IT"/>
              </a:p>
            </c:rich>
          </c:tx>
          <c:layout/>
          <c:overlay val="0"/>
        </c:title>
        <c:numFmt formatCode="General" sourceLinked="1"/>
        <c:majorTickMark val="out"/>
        <c:minorTickMark val="none"/>
        <c:tickLblPos val="nextTo"/>
        <c:crossAx val="83883136"/>
        <c:crosses val="autoZero"/>
        <c:crossBetween val="midCat"/>
      </c:valAx>
      <c:valAx>
        <c:axId val="83883136"/>
        <c:scaling>
          <c:orientation val="minMax"/>
        </c:scaling>
        <c:delete val="0"/>
        <c:axPos val="l"/>
        <c:majorGridlines/>
        <c:title>
          <c:tx>
            <c:rich>
              <a:bodyPr rot="-5400000" vert="horz"/>
              <a:lstStyle/>
              <a:p>
                <a:pPr>
                  <a:defRPr/>
                </a:pPr>
                <a:r>
                  <a:rPr lang="it-IT"/>
                  <a:t>muoni al minuto</a:t>
                </a:r>
              </a:p>
            </c:rich>
          </c:tx>
          <c:layout/>
          <c:overlay val="0"/>
        </c:title>
        <c:numFmt formatCode="General" sourceLinked="1"/>
        <c:majorTickMark val="out"/>
        <c:minorTickMark val="none"/>
        <c:tickLblPos val="nextTo"/>
        <c:crossAx val="83876864"/>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numRef>
              <c:f>'distribuzione n-e-s-w'!$L$2:$L$362</c:f>
              <c:numCache>
                <c:formatCode>General</c:formatCode>
                <c:ptCount val="3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numCache>
            </c:numRef>
          </c:cat>
          <c:val>
            <c:numRef>
              <c:f>'distribuzione n-e-s-w'!$H$2:$H$362</c:f>
              <c:numCache>
                <c:formatCode>General</c:formatCode>
                <c:ptCount val="361"/>
                <c:pt idx="0">
                  <c:v>0.25045056979619801</c:v>
                </c:pt>
                <c:pt idx="1">
                  <c:v>0.25045056979619801</c:v>
                </c:pt>
                <c:pt idx="2">
                  <c:v>0.25045056979619801</c:v>
                </c:pt>
                <c:pt idx="3">
                  <c:v>0.25045056979619801</c:v>
                </c:pt>
                <c:pt idx="4">
                  <c:v>0.25045056979619801</c:v>
                </c:pt>
                <c:pt idx="5">
                  <c:v>0.25045056979619801</c:v>
                </c:pt>
                <c:pt idx="6">
                  <c:v>0.25045056979619801</c:v>
                </c:pt>
                <c:pt idx="7">
                  <c:v>0.25045056979619801</c:v>
                </c:pt>
                <c:pt idx="8">
                  <c:v>0.25045056979619801</c:v>
                </c:pt>
                <c:pt idx="9">
                  <c:v>0.25045056979619801</c:v>
                </c:pt>
                <c:pt idx="10">
                  <c:v>0.25045056979619801</c:v>
                </c:pt>
                <c:pt idx="11">
                  <c:v>0.25045056979619801</c:v>
                </c:pt>
                <c:pt idx="12">
                  <c:v>0.25045056979619801</c:v>
                </c:pt>
                <c:pt idx="78">
                  <c:v>0.199951094870574</c:v>
                </c:pt>
                <c:pt idx="79">
                  <c:v>0.199951094870574</c:v>
                </c:pt>
                <c:pt idx="80">
                  <c:v>0.199951094870574</c:v>
                </c:pt>
                <c:pt idx="81">
                  <c:v>0.199951094870574</c:v>
                </c:pt>
                <c:pt idx="82">
                  <c:v>0.199951094870574</c:v>
                </c:pt>
                <c:pt idx="83">
                  <c:v>0.199951094870574</c:v>
                </c:pt>
                <c:pt idx="84">
                  <c:v>0.199951094870574</c:v>
                </c:pt>
                <c:pt idx="85">
                  <c:v>0.199951094870574</c:v>
                </c:pt>
                <c:pt idx="86">
                  <c:v>0.199951094870574</c:v>
                </c:pt>
                <c:pt idx="87">
                  <c:v>0.199951094870574</c:v>
                </c:pt>
                <c:pt idx="88">
                  <c:v>0.199951094870574</c:v>
                </c:pt>
                <c:pt idx="89">
                  <c:v>0.199951094870574</c:v>
                </c:pt>
                <c:pt idx="90">
                  <c:v>0.199951094870574</c:v>
                </c:pt>
                <c:pt idx="91">
                  <c:v>0.199951094870574</c:v>
                </c:pt>
                <c:pt idx="92">
                  <c:v>0.199951094870574</c:v>
                </c:pt>
                <c:pt idx="93">
                  <c:v>0.199951094870574</c:v>
                </c:pt>
                <c:pt idx="94">
                  <c:v>0.199951094870574</c:v>
                </c:pt>
                <c:pt idx="95">
                  <c:v>0.199951094870574</c:v>
                </c:pt>
                <c:pt idx="96">
                  <c:v>0.199951094870574</c:v>
                </c:pt>
                <c:pt idx="97">
                  <c:v>0.199951094870574</c:v>
                </c:pt>
                <c:pt idx="98">
                  <c:v>0.199951094870574</c:v>
                </c:pt>
                <c:pt idx="99">
                  <c:v>0.199951094870574</c:v>
                </c:pt>
                <c:pt idx="100">
                  <c:v>0.199951094870574</c:v>
                </c:pt>
                <c:pt idx="101">
                  <c:v>0.199951094870574</c:v>
                </c:pt>
                <c:pt idx="102">
                  <c:v>0.199951094870574</c:v>
                </c:pt>
                <c:pt idx="168">
                  <c:v>0.28694803461473101</c:v>
                </c:pt>
                <c:pt idx="169">
                  <c:v>0.28694803461473101</c:v>
                </c:pt>
                <c:pt idx="170">
                  <c:v>0.28694803461473101</c:v>
                </c:pt>
                <c:pt idx="171">
                  <c:v>0.28694803461473101</c:v>
                </c:pt>
                <c:pt idx="172">
                  <c:v>0.28694803461473101</c:v>
                </c:pt>
                <c:pt idx="173">
                  <c:v>0.28694803461473101</c:v>
                </c:pt>
                <c:pt idx="174">
                  <c:v>0.28694803461473101</c:v>
                </c:pt>
                <c:pt idx="175">
                  <c:v>0.28694803461473101</c:v>
                </c:pt>
                <c:pt idx="176">
                  <c:v>0.28694803461473101</c:v>
                </c:pt>
                <c:pt idx="177">
                  <c:v>0.28694803461473101</c:v>
                </c:pt>
                <c:pt idx="178">
                  <c:v>0.28694803461473101</c:v>
                </c:pt>
                <c:pt idx="179">
                  <c:v>0.28694803461473101</c:v>
                </c:pt>
                <c:pt idx="180">
                  <c:v>0.28694803461473101</c:v>
                </c:pt>
                <c:pt idx="181">
                  <c:v>0.28694803461473101</c:v>
                </c:pt>
                <c:pt idx="182">
                  <c:v>0.28694803461473101</c:v>
                </c:pt>
                <c:pt idx="183">
                  <c:v>0.28694803461473101</c:v>
                </c:pt>
                <c:pt idx="184">
                  <c:v>0.28694803461473101</c:v>
                </c:pt>
                <c:pt idx="185">
                  <c:v>0.28694803461473101</c:v>
                </c:pt>
                <c:pt idx="186">
                  <c:v>0.28694803461473101</c:v>
                </c:pt>
                <c:pt idx="187">
                  <c:v>0.28694803461473101</c:v>
                </c:pt>
                <c:pt idx="188">
                  <c:v>0.28694803461473101</c:v>
                </c:pt>
                <c:pt idx="189">
                  <c:v>0.28694803461473101</c:v>
                </c:pt>
                <c:pt idx="190">
                  <c:v>0.28694803461473101</c:v>
                </c:pt>
                <c:pt idx="191">
                  <c:v>0.28694803461473101</c:v>
                </c:pt>
                <c:pt idx="192">
                  <c:v>0.28694803461473101</c:v>
                </c:pt>
                <c:pt idx="258">
                  <c:v>0.11670555448367</c:v>
                </c:pt>
                <c:pt idx="259">
                  <c:v>0.11670555448367</c:v>
                </c:pt>
                <c:pt idx="260">
                  <c:v>0.11670555448367</c:v>
                </c:pt>
                <c:pt idx="261">
                  <c:v>0.11670555448367</c:v>
                </c:pt>
                <c:pt idx="262">
                  <c:v>0.11670555448367</c:v>
                </c:pt>
                <c:pt idx="263">
                  <c:v>0.11670555448367</c:v>
                </c:pt>
                <c:pt idx="264">
                  <c:v>0.11670555448367</c:v>
                </c:pt>
                <c:pt idx="265">
                  <c:v>0.11670555448367</c:v>
                </c:pt>
                <c:pt idx="266">
                  <c:v>0.11670555448367</c:v>
                </c:pt>
                <c:pt idx="267">
                  <c:v>0.11670555448367</c:v>
                </c:pt>
                <c:pt idx="268">
                  <c:v>0.11670555448367</c:v>
                </c:pt>
                <c:pt idx="269">
                  <c:v>0.11670555448367</c:v>
                </c:pt>
                <c:pt idx="270">
                  <c:v>0.11670555448367</c:v>
                </c:pt>
                <c:pt idx="271">
                  <c:v>0.11670555448367</c:v>
                </c:pt>
                <c:pt idx="272">
                  <c:v>0.11670555448367</c:v>
                </c:pt>
                <c:pt idx="273">
                  <c:v>0.11670555448367</c:v>
                </c:pt>
                <c:pt idx="274">
                  <c:v>0.11670555448367</c:v>
                </c:pt>
                <c:pt idx="275">
                  <c:v>0.11670555448367</c:v>
                </c:pt>
                <c:pt idx="276">
                  <c:v>0.11670555448367</c:v>
                </c:pt>
                <c:pt idx="277">
                  <c:v>0.11670555448367</c:v>
                </c:pt>
                <c:pt idx="278">
                  <c:v>0.11670555448367</c:v>
                </c:pt>
                <c:pt idx="279">
                  <c:v>0.11670555448367</c:v>
                </c:pt>
                <c:pt idx="280">
                  <c:v>0.11670555448367</c:v>
                </c:pt>
                <c:pt idx="281">
                  <c:v>0.11670555448367</c:v>
                </c:pt>
                <c:pt idx="282">
                  <c:v>0.11670555448367</c:v>
                </c:pt>
                <c:pt idx="348">
                  <c:v>0.25045056979619801</c:v>
                </c:pt>
                <c:pt idx="349">
                  <c:v>0.25045056979619801</c:v>
                </c:pt>
                <c:pt idx="350">
                  <c:v>0.25045056979619801</c:v>
                </c:pt>
                <c:pt idx="351">
                  <c:v>0.25045056979619801</c:v>
                </c:pt>
                <c:pt idx="352">
                  <c:v>0.25045056979619801</c:v>
                </c:pt>
                <c:pt idx="353">
                  <c:v>0.25045056979619801</c:v>
                </c:pt>
                <c:pt idx="354">
                  <c:v>0.25045056979619801</c:v>
                </c:pt>
                <c:pt idx="355">
                  <c:v>0.25045056979619801</c:v>
                </c:pt>
                <c:pt idx="356">
                  <c:v>0.25045056979619801</c:v>
                </c:pt>
                <c:pt idx="357">
                  <c:v>0.25045056979619801</c:v>
                </c:pt>
                <c:pt idx="358">
                  <c:v>0.25045056979619801</c:v>
                </c:pt>
                <c:pt idx="359">
                  <c:v>0.25045056979619801</c:v>
                </c:pt>
              </c:numCache>
            </c:numRef>
          </c:val>
        </c:ser>
        <c:dLbls>
          <c:showLegendKey val="0"/>
          <c:showVal val="0"/>
          <c:showCatName val="0"/>
          <c:showSerName val="0"/>
          <c:showPercent val="0"/>
          <c:showBubbleSize val="0"/>
        </c:dLbls>
        <c:gapWidth val="150"/>
        <c:axId val="83921920"/>
        <c:axId val="83932288"/>
      </c:barChart>
      <c:catAx>
        <c:axId val="83921920"/>
        <c:scaling>
          <c:orientation val="minMax"/>
        </c:scaling>
        <c:delete val="0"/>
        <c:axPos val="b"/>
        <c:title>
          <c:tx>
            <c:rich>
              <a:bodyPr/>
              <a:lstStyle/>
              <a:p>
                <a:pPr>
                  <a:defRPr/>
                </a:pPr>
                <a:r>
                  <a:rPr lang="it-IT"/>
                  <a:t>angolo </a:t>
                </a:r>
                <a:r>
                  <a:rPr lang="it-IT" sz="1000" b="1" i="0" u="none" strike="noStrike" baseline="0">
                    <a:effectLst/>
                  </a:rPr>
                  <a:t>𝜑 (°)</a:t>
                </a:r>
                <a:endParaRPr lang="it-IT"/>
              </a:p>
            </c:rich>
          </c:tx>
          <c:layout/>
          <c:overlay val="0"/>
        </c:title>
        <c:numFmt formatCode="General" sourceLinked="1"/>
        <c:majorTickMark val="out"/>
        <c:minorTickMark val="none"/>
        <c:tickLblPos val="nextTo"/>
        <c:crossAx val="83932288"/>
        <c:crosses val="autoZero"/>
        <c:auto val="1"/>
        <c:lblAlgn val="ctr"/>
        <c:lblOffset val="100"/>
        <c:noMultiLvlLbl val="0"/>
      </c:catAx>
      <c:valAx>
        <c:axId val="83932288"/>
        <c:scaling>
          <c:orientation val="minMax"/>
        </c:scaling>
        <c:delete val="0"/>
        <c:axPos val="l"/>
        <c:majorGridlines/>
        <c:title>
          <c:tx>
            <c:rich>
              <a:bodyPr rot="-5400000" vert="horz"/>
              <a:lstStyle/>
              <a:p>
                <a:pPr>
                  <a:defRPr/>
                </a:pPr>
                <a:r>
                  <a:rPr lang="en-US"/>
                  <a:t>muoni al minuto</a:t>
                </a:r>
              </a:p>
            </c:rich>
          </c:tx>
          <c:layout/>
          <c:overlay val="0"/>
        </c:title>
        <c:numFmt formatCode="General" sourceLinked="1"/>
        <c:majorTickMark val="out"/>
        <c:minorTickMark val="none"/>
        <c:tickLblPos val="nextTo"/>
        <c:crossAx val="83921920"/>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AF7D865-445B-4788-9166-1A1D243F4030}" type="datetimeFigureOut">
              <a:rPr lang="it-IT" smtClean="0"/>
              <a:t>08/05/2019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4623F0F-E0C5-435E-B7FB-4F912DF16A91}" type="slidenum">
              <a:rPr lang="it-IT" smtClean="0"/>
              <a:t>‹N›</a:t>
            </a:fld>
            <a:endParaRPr lang="it-IT"/>
          </a:p>
        </p:txBody>
      </p:sp>
    </p:spTree>
    <p:extLst>
      <p:ext uri="{BB962C8B-B14F-4D97-AF65-F5344CB8AC3E}">
        <p14:creationId xmlns:p14="http://schemas.microsoft.com/office/powerpoint/2010/main" val="31461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F7D865-445B-4788-9166-1A1D243F4030}" type="datetimeFigureOut">
              <a:rPr lang="it-IT" smtClean="0"/>
              <a:t>08/05/2019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4623F0F-E0C5-435E-B7FB-4F912DF16A91}" type="slidenum">
              <a:rPr lang="it-IT" smtClean="0"/>
              <a:t>‹N›</a:t>
            </a:fld>
            <a:endParaRPr lang="it-IT"/>
          </a:p>
        </p:txBody>
      </p:sp>
    </p:spTree>
    <p:extLst>
      <p:ext uri="{BB962C8B-B14F-4D97-AF65-F5344CB8AC3E}">
        <p14:creationId xmlns:p14="http://schemas.microsoft.com/office/powerpoint/2010/main" val="495328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F7D865-445B-4788-9166-1A1D243F4030}" type="datetimeFigureOut">
              <a:rPr lang="it-IT" smtClean="0"/>
              <a:t>08/05/2019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4623F0F-E0C5-435E-B7FB-4F912DF16A91}" type="slidenum">
              <a:rPr lang="it-IT" smtClean="0"/>
              <a:t>‹N›</a:t>
            </a:fld>
            <a:endParaRPr lang="it-IT"/>
          </a:p>
        </p:txBody>
      </p:sp>
    </p:spTree>
    <p:extLst>
      <p:ext uri="{BB962C8B-B14F-4D97-AF65-F5344CB8AC3E}">
        <p14:creationId xmlns:p14="http://schemas.microsoft.com/office/powerpoint/2010/main" val="720434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08/05/2019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31750053"/>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08/05/2019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74632880"/>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08/05/2019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00841269"/>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08/05/2019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30964118"/>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solidFill>
                  <a:prstClr val="black">
                    <a:tint val="75000"/>
                  </a:prstClr>
                </a:solidFill>
              </a:rPr>
              <a:pPr/>
              <a:t>08/05/2019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62732782"/>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solidFill>
                  <a:prstClr val="black">
                    <a:tint val="75000"/>
                  </a:prstClr>
                </a:solidFill>
              </a:rPr>
              <a:pPr/>
              <a:t>08/05/2019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90808751"/>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solidFill>
                  <a:prstClr val="black">
                    <a:tint val="75000"/>
                  </a:prstClr>
                </a:solidFill>
              </a:rPr>
              <a:pPr/>
              <a:t>08/05/2019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89864835"/>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08/05/2019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12704389"/>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F7D865-445B-4788-9166-1A1D243F4030}" type="datetimeFigureOut">
              <a:rPr lang="it-IT" smtClean="0"/>
              <a:t>08/05/2019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4623F0F-E0C5-435E-B7FB-4F912DF16A91}" type="slidenum">
              <a:rPr lang="it-IT" smtClean="0"/>
              <a:t>‹N›</a:t>
            </a:fld>
            <a:endParaRPr lang="it-IT"/>
          </a:p>
        </p:txBody>
      </p:sp>
    </p:spTree>
    <p:extLst>
      <p:ext uri="{BB962C8B-B14F-4D97-AF65-F5344CB8AC3E}">
        <p14:creationId xmlns:p14="http://schemas.microsoft.com/office/powerpoint/2010/main" val="3898377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08/05/2019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49026764"/>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08/05/2019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3269599"/>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08/05/2019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76834521"/>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AF7D865-445B-4788-9166-1A1D243F4030}" type="datetimeFigureOut">
              <a:rPr lang="it-IT" smtClean="0"/>
              <a:t>08/05/2019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4623F0F-E0C5-435E-B7FB-4F912DF16A91}" type="slidenum">
              <a:rPr lang="it-IT" smtClean="0"/>
              <a:t>‹N›</a:t>
            </a:fld>
            <a:endParaRPr lang="it-IT"/>
          </a:p>
        </p:txBody>
      </p:sp>
    </p:spTree>
    <p:extLst>
      <p:ext uri="{BB962C8B-B14F-4D97-AF65-F5344CB8AC3E}">
        <p14:creationId xmlns:p14="http://schemas.microsoft.com/office/powerpoint/2010/main" val="35712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AF7D865-445B-4788-9166-1A1D243F4030}" type="datetimeFigureOut">
              <a:rPr lang="it-IT" smtClean="0"/>
              <a:t>08/05/2019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4623F0F-E0C5-435E-B7FB-4F912DF16A91}" type="slidenum">
              <a:rPr lang="it-IT" smtClean="0"/>
              <a:t>‹N›</a:t>
            </a:fld>
            <a:endParaRPr lang="it-IT"/>
          </a:p>
        </p:txBody>
      </p:sp>
    </p:spTree>
    <p:extLst>
      <p:ext uri="{BB962C8B-B14F-4D97-AF65-F5344CB8AC3E}">
        <p14:creationId xmlns:p14="http://schemas.microsoft.com/office/powerpoint/2010/main" val="350672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AF7D865-445B-4788-9166-1A1D243F4030}" type="datetimeFigureOut">
              <a:rPr lang="it-IT" smtClean="0"/>
              <a:t>08/05/2019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4623F0F-E0C5-435E-B7FB-4F912DF16A91}" type="slidenum">
              <a:rPr lang="it-IT" smtClean="0"/>
              <a:t>‹N›</a:t>
            </a:fld>
            <a:endParaRPr lang="it-IT"/>
          </a:p>
        </p:txBody>
      </p:sp>
    </p:spTree>
    <p:extLst>
      <p:ext uri="{BB962C8B-B14F-4D97-AF65-F5344CB8AC3E}">
        <p14:creationId xmlns:p14="http://schemas.microsoft.com/office/powerpoint/2010/main" val="412759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AF7D865-445B-4788-9166-1A1D243F4030}" type="datetimeFigureOut">
              <a:rPr lang="it-IT" smtClean="0"/>
              <a:t>08/05/2019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4623F0F-E0C5-435E-B7FB-4F912DF16A91}" type="slidenum">
              <a:rPr lang="it-IT" smtClean="0"/>
              <a:t>‹N›</a:t>
            </a:fld>
            <a:endParaRPr lang="it-IT"/>
          </a:p>
        </p:txBody>
      </p:sp>
    </p:spTree>
    <p:extLst>
      <p:ext uri="{BB962C8B-B14F-4D97-AF65-F5344CB8AC3E}">
        <p14:creationId xmlns:p14="http://schemas.microsoft.com/office/powerpoint/2010/main" val="3270290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AF7D865-445B-4788-9166-1A1D243F4030}" type="datetimeFigureOut">
              <a:rPr lang="it-IT" smtClean="0"/>
              <a:t>08/05/2019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4623F0F-E0C5-435E-B7FB-4F912DF16A91}" type="slidenum">
              <a:rPr lang="it-IT" smtClean="0"/>
              <a:t>‹N›</a:t>
            </a:fld>
            <a:endParaRPr lang="it-IT"/>
          </a:p>
        </p:txBody>
      </p:sp>
    </p:spTree>
    <p:extLst>
      <p:ext uri="{BB962C8B-B14F-4D97-AF65-F5344CB8AC3E}">
        <p14:creationId xmlns:p14="http://schemas.microsoft.com/office/powerpoint/2010/main" val="88770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F7D865-445B-4788-9166-1A1D243F4030}" type="datetimeFigureOut">
              <a:rPr lang="it-IT" smtClean="0"/>
              <a:t>08/05/2019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4623F0F-E0C5-435E-B7FB-4F912DF16A91}" type="slidenum">
              <a:rPr lang="it-IT" smtClean="0"/>
              <a:t>‹N›</a:t>
            </a:fld>
            <a:endParaRPr lang="it-IT"/>
          </a:p>
        </p:txBody>
      </p:sp>
    </p:spTree>
    <p:extLst>
      <p:ext uri="{BB962C8B-B14F-4D97-AF65-F5344CB8AC3E}">
        <p14:creationId xmlns:p14="http://schemas.microsoft.com/office/powerpoint/2010/main" val="21021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F7D865-445B-4788-9166-1A1D243F4030}" type="datetimeFigureOut">
              <a:rPr lang="it-IT" smtClean="0"/>
              <a:t>08/05/2019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4623F0F-E0C5-435E-B7FB-4F912DF16A91}" type="slidenum">
              <a:rPr lang="it-IT" smtClean="0"/>
              <a:t>‹N›</a:t>
            </a:fld>
            <a:endParaRPr lang="it-IT"/>
          </a:p>
        </p:txBody>
      </p:sp>
    </p:spTree>
    <p:extLst>
      <p:ext uri="{BB962C8B-B14F-4D97-AF65-F5344CB8AC3E}">
        <p14:creationId xmlns:p14="http://schemas.microsoft.com/office/powerpoint/2010/main" val="242096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7D865-445B-4788-9166-1A1D243F4030}" type="datetimeFigureOut">
              <a:rPr lang="it-IT" smtClean="0"/>
              <a:t>08/05/2019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23F0F-E0C5-435E-B7FB-4F912DF16A91}" type="slidenum">
              <a:rPr lang="it-IT" smtClean="0"/>
              <a:t>‹N›</a:t>
            </a:fld>
            <a:endParaRPr lang="it-IT"/>
          </a:p>
        </p:txBody>
      </p:sp>
    </p:spTree>
    <p:extLst>
      <p:ext uri="{BB962C8B-B14F-4D97-AF65-F5344CB8AC3E}">
        <p14:creationId xmlns:p14="http://schemas.microsoft.com/office/powerpoint/2010/main" val="1118584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solidFill>
                  <a:prstClr val="black">
                    <a:tint val="75000"/>
                  </a:prstClr>
                </a:solidFill>
              </a:rPr>
              <a:pPr/>
              <a:t>08/05/2019</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8705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0.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853" y="0"/>
            <a:ext cx="5468144" cy="1597093"/>
          </a:xfrm>
        </p:spPr>
        <p:txBody>
          <a:bodyPr>
            <a:noAutofit/>
          </a:bodyPr>
          <a:lstStyle/>
          <a:p>
            <a:r>
              <a:rPr lang="it-IT" dirty="0" smtClean="0">
                <a:solidFill>
                  <a:srgbClr val="FFFF00"/>
                </a:solidFill>
              </a:rPr>
              <a:t>«COSMIC STUDENTS»</a:t>
            </a:r>
            <a:br>
              <a:rPr lang="it-IT" dirty="0" smtClean="0">
                <a:solidFill>
                  <a:srgbClr val="FFFF00"/>
                </a:solidFill>
              </a:rPr>
            </a:br>
            <a:r>
              <a:rPr lang="it-IT" dirty="0" smtClean="0">
                <a:solidFill>
                  <a:srgbClr val="FFFF00"/>
                </a:solidFill>
              </a:rPr>
              <a:t>Liceo CAVALLERI</a:t>
            </a:r>
            <a:endParaRPr lang="it-IT" dirty="0">
              <a:solidFill>
                <a:srgbClr val="FFFF00"/>
              </a:solidFill>
            </a:endParaRPr>
          </a:p>
        </p:txBody>
      </p:sp>
      <p:sp>
        <p:nvSpPr>
          <p:cNvPr id="3" name="Sottotitolo 2"/>
          <p:cNvSpPr>
            <a:spLocks noGrp="1"/>
          </p:cNvSpPr>
          <p:nvPr>
            <p:ph type="subTitle" idx="1"/>
          </p:nvPr>
        </p:nvSpPr>
        <p:spPr>
          <a:xfrm>
            <a:off x="4644008" y="5085184"/>
            <a:ext cx="4392488" cy="1656184"/>
          </a:xfrm>
        </p:spPr>
        <p:txBody>
          <a:bodyPr>
            <a:noAutofit/>
          </a:bodyPr>
          <a:lstStyle/>
          <a:p>
            <a:r>
              <a:rPr lang="it-IT" sz="2800" dirty="0" smtClean="0">
                <a:solidFill>
                  <a:schemeClr val="accent6">
                    <a:lumMod val="40000"/>
                    <a:lumOff val="60000"/>
                  </a:schemeClr>
                </a:solidFill>
              </a:rPr>
              <a:t>LICEO CAVALLERI</a:t>
            </a:r>
          </a:p>
          <a:p>
            <a:r>
              <a:rPr lang="it-IT" sz="2800" dirty="0" smtClean="0">
                <a:solidFill>
                  <a:schemeClr val="accent6">
                    <a:lumMod val="40000"/>
                    <a:lumOff val="60000"/>
                  </a:schemeClr>
                </a:solidFill>
              </a:rPr>
              <a:t>CENTRO FERMI di ROMA</a:t>
            </a:r>
          </a:p>
          <a:p>
            <a:r>
              <a:rPr lang="it-IT" sz="2800" dirty="0" smtClean="0">
                <a:solidFill>
                  <a:schemeClr val="accent6">
                    <a:lumMod val="40000"/>
                    <a:lumOff val="60000"/>
                  </a:schemeClr>
                </a:solidFill>
              </a:rPr>
              <a:t>EEE Project</a:t>
            </a:r>
            <a:endParaRPr lang="it-IT" sz="2800" dirty="0">
              <a:solidFill>
                <a:schemeClr val="accent6">
                  <a:lumMod val="40000"/>
                  <a:lumOff val="60000"/>
                </a:schemeClr>
              </a:solidFill>
            </a:endParaRPr>
          </a:p>
          <a:p>
            <a:endParaRPr lang="it-IT" sz="2800" dirty="0">
              <a:solidFill>
                <a:schemeClr val="accent6">
                  <a:lumMod val="40000"/>
                  <a:lumOff val="60000"/>
                </a:schemeClr>
              </a:solidFill>
            </a:endParaRPr>
          </a:p>
        </p:txBody>
      </p:sp>
      <p:sp>
        <p:nvSpPr>
          <p:cNvPr id="4" name="CasellaDiTesto 3"/>
          <p:cNvSpPr txBox="1"/>
          <p:nvPr/>
        </p:nvSpPr>
        <p:spPr>
          <a:xfrm>
            <a:off x="107504" y="1628800"/>
            <a:ext cx="5112568" cy="5539978"/>
          </a:xfrm>
          <a:prstGeom prst="rect">
            <a:avLst/>
          </a:prstGeom>
          <a:noFill/>
        </p:spPr>
        <p:txBody>
          <a:bodyPr wrap="square" rtlCol="0">
            <a:spAutoFit/>
          </a:bodyPr>
          <a:lstStyle/>
          <a:p>
            <a:pPr algn="ctr"/>
            <a:r>
              <a:rPr lang="it-IT" sz="2400" dirty="0" err="1" smtClean="0">
                <a:solidFill>
                  <a:srgbClr val="FFFF00"/>
                </a:solidFill>
              </a:rPr>
              <a:t>Activities</a:t>
            </a:r>
            <a:r>
              <a:rPr lang="it-IT" sz="2400" dirty="0" smtClean="0">
                <a:solidFill>
                  <a:srgbClr val="FFFF00"/>
                </a:solidFill>
              </a:rPr>
              <a:t>: </a:t>
            </a:r>
          </a:p>
          <a:p>
            <a:pPr algn="ctr"/>
            <a:endParaRPr lang="it-IT" sz="2400" dirty="0" smtClean="0">
              <a:solidFill>
                <a:srgbClr val="FFFF00"/>
              </a:solidFill>
            </a:endParaRPr>
          </a:p>
          <a:p>
            <a:pPr marL="285750" indent="-285750">
              <a:buFont typeface="Arial" panose="020B0604020202020204" pitchFamily="34" charset="0"/>
              <a:buChar char="•"/>
            </a:pPr>
            <a:r>
              <a:rPr lang="it-IT" dirty="0" smtClean="0">
                <a:solidFill>
                  <a:srgbClr val="FFFF00"/>
                </a:solidFill>
              </a:rPr>
              <a:t>Advanced </a:t>
            </a:r>
            <a:r>
              <a:rPr lang="it-IT" dirty="0" err="1" smtClean="0">
                <a:solidFill>
                  <a:srgbClr val="FFFF00"/>
                </a:solidFill>
              </a:rPr>
              <a:t>studies</a:t>
            </a:r>
            <a:r>
              <a:rPr lang="it-IT" dirty="0" smtClean="0">
                <a:solidFill>
                  <a:srgbClr val="FFFF00"/>
                </a:solidFill>
              </a:rPr>
              <a:t> of </a:t>
            </a:r>
            <a:r>
              <a:rPr lang="it-IT" dirty="0" err="1" smtClean="0">
                <a:solidFill>
                  <a:srgbClr val="FFFF00"/>
                </a:solidFill>
              </a:rPr>
              <a:t>Contemporary</a:t>
            </a:r>
            <a:r>
              <a:rPr lang="it-IT" dirty="0" smtClean="0">
                <a:solidFill>
                  <a:srgbClr val="FFFF00"/>
                </a:solidFill>
              </a:rPr>
              <a:t> </a:t>
            </a:r>
            <a:r>
              <a:rPr lang="it-IT" dirty="0" err="1" smtClean="0">
                <a:solidFill>
                  <a:srgbClr val="FFFF00"/>
                </a:solidFill>
              </a:rPr>
              <a:t>Physics</a:t>
            </a:r>
            <a:r>
              <a:rPr lang="it-IT" dirty="0" smtClean="0">
                <a:solidFill>
                  <a:srgbClr val="FFFF00"/>
                </a:solidFill>
              </a:rPr>
              <a:t>, </a:t>
            </a:r>
            <a:r>
              <a:rPr lang="it-IT" dirty="0" err="1" smtClean="0">
                <a:solidFill>
                  <a:srgbClr val="FFFF00"/>
                </a:solidFill>
              </a:rPr>
              <a:t>Astronomy</a:t>
            </a:r>
            <a:r>
              <a:rPr lang="it-IT" dirty="0" smtClean="0">
                <a:solidFill>
                  <a:srgbClr val="FFFF00"/>
                </a:solidFill>
              </a:rPr>
              <a:t> and </a:t>
            </a:r>
            <a:r>
              <a:rPr lang="it-IT" dirty="0" err="1" smtClean="0">
                <a:solidFill>
                  <a:srgbClr val="FFFF00"/>
                </a:solidFill>
              </a:rPr>
              <a:t>Cosmology</a:t>
            </a:r>
            <a:endParaRPr lang="it-IT" dirty="0" smtClean="0">
              <a:solidFill>
                <a:srgbClr val="FFFF00"/>
              </a:solidFill>
            </a:endParaRPr>
          </a:p>
          <a:p>
            <a:pPr marL="285750" indent="-285750">
              <a:buFont typeface="Arial" panose="020B0604020202020204" pitchFamily="34" charset="0"/>
              <a:buChar char="•"/>
            </a:pPr>
            <a:r>
              <a:rPr lang="it-IT" dirty="0" err="1" smtClean="0">
                <a:solidFill>
                  <a:srgbClr val="FFFF00"/>
                </a:solidFill>
              </a:rPr>
              <a:t>Elaboration</a:t>
            </a:r>
            <a:r>
              <a:rPr lang="it-IT" dirty="0" smtClean="0">
                <a:solidFill>
                  <a:srgbClr val="FFFF00"/>
                </a:solidFill>
              </a:rPr>
              <a:t> of </a:t>
            </a:r>
            <a:r>
              <a:rPr lang="it-IT" dirty="0" err="1" smtClean="0">
                <a:solidFill>
                  <a:srgbClr val="FFFF00"/>
                </a:solidFill>
              </a:rPr>
              <a:t>hypertexts</a:t>
            </a:r>
            <a:r>
              <a:rPr lang="it-IT" dirty="0" smtClean="0">
                <a:solidFill>
                  <a:srgbClr val="FFFF00"/>
                </a:solidFill>
              </a:rPr>
              <a:t> and </a:t>
            </a:r>
            <a:r>
              <a:rPr lang="it-IT" dirty="0" err="1" smtClean="0">
                <a:solidFill>
                  <a:srgbClr val="FFFF00"/>
                </a:solidFill>
              </a:rPr>
              <a:t>presentations</a:t>
            </a:r>
            <a:endParaRPr lang="it-IT" dirty="0" smtClean="0">
              <a:solidFill>
                <a:srgbClr val="FFFF00"/>
              </a:solidFill>
            </a:endParaRPr>
          </a:p>
          <a:p>
            <a:pPr marL="285750" indent="-285750">
              <a:buFont typeface="Arial" panose="020B0604020202020204" pitchFamily="34" charset="0"/>
              <a:buChar char="•"/>
            </a:pPr>
            <a:r>
              <a:rPr lang="it-IT" dirty="0" err="1" smtClean="0">
                <a:solidFill>
                  <a:srgbClr val="FFFF00"/>
                </a:solidFill>
              </a:rPr>
              <a:t>Research</a:t>
            </a:r>
            <a:r>
              <a:rPr lang="it-IT" dirty="0" smtClean="0">
                <a:solidFill>
                  <a:srgbClr val="FFFF00"/>
                </a:solidFill>
              </a:rPr>
              <a:t> and </a:t>
            </a:r>
            <a:r>
              <a:rPr lang="it-IT" dirty="0" err="1" smtClean="0">
                <a:solidFill>
                  <a:srgbClr val="FFFF00"/>
                </a:solidFill>
              </a:rPr>
              <a:t>publishing</a:t>
            </a:r>
            <a:r>
              <a:rPr lang="it-IT" dirty="0" smtClean="0">
                <a:solidFill>
                  <a:srgbClr val="FFFF00"/>
                </a:solidFill>
              </a:rPr>
              <a:t> of </a:t>
            </a:r>
            <a:r>
              <a:rPr lang="it-IT" dirty="0" err="1" smtClean="0">
                <a:solidFill>
                  <a:srgbClr val="FFFF00"/>
                </a:solidFill>
              </a:rPr>
              <a:t>essays</a:t>
            </a:r>
            <a:r>
              <a:rPr lang="it-IT" dirty="0" smtClean="0">
                <a:solidFill>
                  <a:srgbClr val="FFFF00"/>
                </a:solidFill>
              </a:rPr>
              <a:t> </a:t>
            </a:r>
            <a:r>
              <a:rPr lang="it-IT" dirty="0" err="1" smtClean="0">
                <a:solidFill>
                  <a:srgbClr val="FFFF00"/>
                </a:solidFill>
              </a:rPr>
              <a:t>about</a:t>
            </a:r>
            <a:r>
              <a:rPr lang="it-IT" dirty="0" smtClean="0">
                <a:solidFill>
                  <a:srgbClr val="FFFF00"/>
                </a:solidFill>
              </a:rPr>
              <a:t> </a:t>
            </a:r>
            <a:r>
              <a:rPr lang="it-IT" dirty="0" err="1" smtClean="0">
                <a:solidFill>
                  <a:srgbClr val="FFFF00"/>
                </a:solidFill>
              </a:rPr>
              <a:t>cosmic</a:t>
            </a:r>
            <a:r>
              <a:rPr lang="it-IT" dirty="0" smtClean="0">
                <a:solidFill>
                  <a:srgbClr val="FFFF00"/>
                </a:solidFill>
              </a:rPr>
              <a:t> </a:t>
            </a:r>
            <a:r>
              <a:rPr lang="it-IT" dirty="0" err="1" smtClean="0">
                <a:solidFill>
                  <a:srgbClr val="FFFF00"/>
                </a:solidFill>
              </a:rPr>
              <a:t>rays</a:t>
            </a:r>
            <a:endParaRPr lang="it-IT" dirty="0" smtClean="0">
              <a:solidFill>
                <a:srgbClr val="FFFF00"/>
              </a:solidFill>
            </a:endParaRPr>
          </a:p>
          <a:p>
            <a:pPr marL="285750" indent="-285750">
              <a:buFont typeface="Arial" panose="020B0604020202020204" pitchFamily="34" charset="0"/>
              <a:buChar char="•"/>
            </a:pPr>
            <a:r>
              <a:rPr lang="it-IT" dirty="0" err="1" smtClean="0">
                <a:solidFill>
                  <a:srgbClr val="FFFF00"/>
                </a:solidFill>
              </a:rPr>
              <a:t>Implementation</a:t>
            </a:r>
            <a:r>
              <a:rPr lang="it-IT" dirty="0" smtClean="0">
                <a:solidFill>
                  <a:srgbClr val="FFFF00"/>
                </a:solidFill>
              </a:rPr>
              <a:t> of an </a:t>
            </a:r>
            <a:r>
              <a:rPr lang="it-IT" dirty="0" err="1" smtClean="0">
                <a:solidFill>
                  <a:srgbClr val="FFFF00"/>
                </a:solidFill>
              </a:rPr>
              <a:t>Astronomy</a:t>
            </a:r>
            <a:r>
              <a:rPr lang="it-IT" dirty="0" smtClean="0">
                <a:solidFill>
                  <a:srgbClr val="FFFF00"/>
                </a:solidFill>
              </a:rPr>
              <a:t> blog/website Collaboration with the Reference School (Liceo Gandini, Lodi) </a:t>
            </a:r>
          </a:p>
          <a:p>
            <a:pPr marL="285750" indent="-285750">
              <a:buFont typeface="Arial" panose="020B0604020202020204" pitchFamily="34" charset="0"/>
              <a:buChar char="•"/>
            </a:pPr>
            <a:r>
              <a:rPr lang="it-IT" dirty="0" err="1" smtClean="0">
                <a:solidFill>
                  <a:srgbClr val="FFFF00"/>
                </a:solidFill>
              </a:rPr>
              <a:t>Participation</a:t>
            </a:r>
            <a:r>
              <a:rPr lang="it-IT" dirty="0" smtClean="0">
                <a:solidFill>
                  <a:srgbClr val="FFFF00"/>
                </a:solidFill>
              </a:rPr>
              <a:t> in the </a:t>
            </a:r>
            <a:r>
              <a:rPr lang="it-IT" dirty="0" err="1" smtClean="0">
                <a:solidFill>
                  <a:srgbClr val="FFFF00"/>
                </a:solidFill>
              </a:rPr>
              <a:t>Cosmic</a:t>
            </a:r>
            <a:r>
              <a:rPr lang="it-IT" dirty="0" smtClean="0">
                <a:solidFill>
                  <a:srgbClr val="FFFF00"/>
                </a:solidFill>
              </a:rPr>
              <a:t> </a:t>
            </a:r>
            <a:r>
              <a:rPr lang="it-IT" dirty="0" err="1" smtClean="0">
                <a:solidFill>
                  <a:srgbClr val="FFFF00"/>
                </a:solidFill>
              </a:rPr>
              <a:t>Days</a:t>
            </a:r>
            <a:r>
              <a:rPr lang="it-IT" dirty="0" smtClean="0">
                <a:solidFill>
                  <a:srgbClr val="FFFF00"/>
                </a:solidFill>
              </a:rPr>
              <a:t> (</a:t>
            </a:r>
            <a:r>
              <a:rPr lang="it-IT" dirty="0" err="1" smtClean="0">
                <a:solidFill>
                  <a:srgbClr val="FFFF00"/>
                </a:solidFill>
              </a:rPr>
              <a:t>years</a:t>
            </a:r>
            <a:r>
              <a:rPr lang="it-IT" dirty="0" smtClean="0">
                <a:solidFill>
                  <a:srgbClr val="FFFF00"/>
                </a:solidFill>
              </a:rPr>
              <a:t> 2017 – 2018)</a:t>
            </a:r>
          </a:p>
          <a:p>
            <a:pPr marL="285750" indent="-285750">
              <a:buFont typeface="Arial" panose="020B0604020202020204" pitchFamily="34" charset="0"/>
              <a:buChar char="•"/>
            </a:pPr>
            <a:r>
              <a:rPr lang="it-IT" dirty="0" err="1" smtClean="0">
                <a:solidFill>
                  <a:srgbClr val="FFFF00"/>
                </a:solidFill>
              </a:rPr>
              <a:t>Participation</a:t>
            </a:r>
            <a:r>
              <a:rPr lang="it-IT" dirty="0" smtClean="0">
                <a:solidFill>
                  <a:srgbClr val="FFFF00"/>
                </a:solidFill>
              </a:rPr>
              <a:t> in the </a:t>
            </a:r>
            <a:r>
              <a:rPr lang="it-IT" dirty="0" err="1" smtClean="0">
                <a:solidFill>
                  <a:srgbClr val="FFFF00"/>
                </a:solidFill>
              </a:rPr>
              <a:t>Physics</a:t>
            </a:r>
            <a:r>
              <a:rPr lang="it-IT" dirty="0" smtClean="0">
                <a:solidFill>
                  <a:srgbClr val="FFFF00"/>
                </a:solidFill>
              </a:rPr>
              <a:t> School - Liceo Fermi di Catanzaro (</a:t>
            </a:r>
            <a:r>
              <a:rPr lang="it-IT" dirty="0" err="1" smtClean="0">
                <a:solidFill>
                  <a:srgbClr val="FFFF00"/>
                </a:solidFill>
              </a:rPr>
              <a:t>years</a:t>
            </a:r>
            <a:r>
              <a:rPr lang="it-IT" dirty="0" smtClean="0">
                <a:solidFill>
                  <a:srgbClr val="FFFF00"/>
                </a:solidFill>
              </a:rPr>
              <a:t> 2017-2018)</a:t>
            </a:r>
          </a:p>
          <a:p>
            <a:pPr marL="285750" indent="-285750">
              <a:buFont typeface="Arial" panose="020B0604020202020204" pitchFamily="34" charset="0"/>
              <a:buChar char="•"/>
            </a:pPr>
            <a:r>
              <a:rPr lang="it-IT" dirty="0" err="1" smtClean="0">
                <a:solidFill>
                  <a:srgbClr val="FFFF00"/>
                </a:solidFill>
              </a:rPr>
              <a:t>Participation</a:t>
            </a:r>
            <a:r>
              <a:rPr lang="it-IT" dirty="0" smtClean="0">
                <a:solidFill>
                  <a:srgbClr val="FFFF00"/>
                </a:solidFill>
              </a:rPr>
              <a:t> in the Erice meeting</a:t>
            </a:r>
          </a:p>
          <a:p>
            <a:pPr marL="285750" indent="-285750">
              <a:buFont typeface="Arial" panose="020B0604020202020204" pitchFamily="34" charset="0"/>
              <a:buChar char="•"/>
            </a:pPr>
            <a:r>
              <a:rPr lang="it-IT" dirty="0" err="1" smtClean="0">
                <a:solidFill>
                  <a:srgbClr val="FFFF00"/>
                </a:solidFill>
              </a:rPr>
              <a:t>Elaboration</a:t>
            </a:r>
            <a:r>
              <a:rPr lang="it-IT" dirty="0" smtClean="0">
                <a:solidFill>
                  <a:srgbClr val="FFFF00"/>
                </a:solidFill>
              </a:rPr>
              <a:t> of data from the net </a:t>
            </a:r>
            <a:r>
              <a:rPr lang="it-IT" dirty="0" err="1" smtClean="0">
                <a:solidFill>
                  <a:srgbClr val="FFFF00"/>
                </a:solidFill>
              </a:rPr>
              <a:t>telescope</a:t>
            </a:r>
            <a:endParaRPr lang="it-IT" dirty="0" smtClean="0">
              <a:solidFill>
                <a:srgbClr val="FFFF00"/>
              </a:solidFill>
            </a:endParaRPr>
          </a:p>
          <a:p>
            <a:pPr marL="285750" indent="-285750">
              <a:buFont typeface="Arial" panose="020B0604020202020204" pitchFamily="34" charset="0"/>
              <a:buChar char="•"/>
            </a:pPr>
            <a:r>
              <a:rPr lang="it-IT" dirty="0" err="1" smtClean="0">
                <a:solidFill>
                  <a:srgbClr val="FFFF00"/>
                </a:solidFill>
              </a:rPr>
              <a:t>Contacts</a:t>
            </a:r>
            <a:r>
              <a:rPr lang="it-IT" dirty="0" smtClean="0">
                <a:solidFill>
                  <a:srgbClr val="FFFF00"/>
                </a:solidFill>
              </a:rPr>
              <a:t>: Liceo Scientifico di Salerno, Liceo scientifico di Lodi , UNIM</a:t>
            </a:r>
          </a:p>
          <a:p>
            <a:r>
              <a:rPr lang="it-IT" dirty="0" smtClean="0">
                <a:solidFill>
                  <a:srgbClr val="FFFF00"/>
                </a:solidFill>
              </a:rPr>
              <a:t> </a:t>
            </a:r>
            <a:endParaRPr lang="it-IT" dirty="0">
              <a:solidFill>
                <a:srgbClr val="FFFF00"/>
              </a:solidFill>
            </a:endParaRPr>
          </a:p>
        </p:txBody>
      </p:sp>
      <p:pic>
        <p:nvPicPr>
          <p:cNvPr id="6" name="Immagine 5"/>
          <p:cNvPicPr/>
          <p:nvPr/>
        </p:nvPicPr>
        <p:blipFill>
          <a:blip r:embed="rId2" cstate="print">
            <a:extLst>
              <a:ext uri="{28A0092B-C50C-407E-A947-70E740481C1C}">
                <a14:useLocalDpi xmlns:a14="http://schemas.microsoft.com/office/drawing/2010/main" val="0"/>
              </a:ext>
            </a:extLst>
          </a:blip>
          <a:stretch>
            <a:fillRect/>
          </a:stretch>
        </p:blipFill>
        <p:spPr>
          <a:xfrm>
            <a:off x="7308304" y="195938"/>
            <a:ext cx="1655554" cy="856797"/>
          </a:xfrm>
          <a:prstGeom prst="rect">
            <a:avLst/>
          </a:prstGeom>
        </p:spPr>
      </p:pic>
      <p:sp>
        <p:nvSpPr>
          <p:cNvPr id="7" name="AutoShape 2" descr="Risultati immagini per Liceo Cavalleri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9" name="AutoShape 4" descr="Risultati immagini per Liceo Cavalleri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12" name="Rettangolo 11"/>
          <p:cNvSpPr/>
          <p:nvPr/>
        </p:nvSpPr>
        <p:spPr>
          <a:xfrm>
            <a:off x="5364088" y="195939"/>
            <a:ext cx="1728191" cy="712781"/>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243" y="269280"/>
            <a:ext cx="1844045" cy="440154"/>
          </a:xfrm>
          <a:prstGeom prst="rect">
            <a:avLst/>
          </a:prstGeom>
        </p:spPr>
      </p:pic>
      <p:sp>
        <p:nvSpPr>
          <p:cNvPr id="5" name="CasellaDiTesto 4"/>
          <p:cNvSpPr txBox="1"/>
          <p:nvPr/>
        </p:nvSpPr>
        <p:spPr>
          <a:xfrm>
            <a:off x="5580112" y="2132856"/>
            <a:ext cx="3096344" cy="1015663"/>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50000" t="50000" r="50000" b="50000"/>
            </a:path>
            <a:tileRect/>
          </a:gradFill>
          <a:ln>
            <a:solidFill>
              <a:schemeClr val="tx2">
                <a:lumMod val="40000"/>
                <a:lumOff val="60000"/>
              </a:schemeClr>
            </a:solidFill>
          </a:ln>
        </p:spPr>
        <p:txBody>
          <a:bodyPr wrap="square" rtlCol="0">
            <a:spAutoFit/>
          </a:bodyPr>
          <a:lstStyle/>
          <a:p>
            <a:r>
              <a:rPr lang="it-IT" sz="2000" dirty="0" smtClean="0"/>
              <a:t>RFERENTE : Prof. G. Guido</a:t>
            </a:r>
          </a:p>
          <a:p>
            <a:r>
              <a:rPr lang="it-IT" sz="2000" dirty="0" smtClean="0"/>
              <a:t>TUTOR : Prof. A. Bianchi</a:t>
            </a:r>
          </a:p>
          <a:p>
            <a:r>
              <a:rPr lang="it-IT" sz="2000" dirty="0" smtClean="0"/>
              <a:t>(Liceo Gandini di Lodi)</a:t>
            </a:r>
            <a:endParaRPr lang="it-IT" sz="2000" dirty="0"/>
          </a:p>
        </p:txBody>
      </p:sp>
    </p:spTree>
    <p:extLst>
      <p:ext uri="{BB962C8B-B14F-4D97-AF65-F5344CB8AC3E}">
        <p14:creationId xmlns:p14="http://schemas.microsoft.com/office/powerpoint/2010/main" val="1394609031"/>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11"/>
          <p:cNvSpPr/>
          <p:nvPr/>
        </p:nvSpPr>
        <p:spPr>
          <a:xfrm>
            <a:off x="251520" y="3933056"/>
            <a:ext cx="8712968" cy="2808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251520" y="1412776"/>
            <a:ext cx="5112568" cy="2520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rmAutofit fontScale="90000"/>
          </a:bodyPr>
          <a:lstStyle/>
          <a:p>
            <a:r>
              <a:rPr lang="it-IT" dirty="0" smtClean="0">
                <a:solidFill>
                  <a:schemeClr val="bg1"/>
                </a:solidFill>
              </a:rPr>
              <a:t>Flusso di raggi cosmici in funzione dell’attività solare</a:t>
            </a:r>
            <a:endParaRPr lang="it-IT" dirty="0">
              <a:solidFill>
                <a:schemeClr val="bg1"/>
              </a:solidFill>
            </a:endParaRPr>
          </a:p>
        </p:txBody>
      </p:sp>
      <p:sp>
        <p:nvSpPr>
          <p:cNvPr id="4" name="Rettangolo 3"/>
          <p:cNvSpPr/>
          <p:nvPr/>
        </p:nvSpPr>
        <p:spPr>
          <a:xfrm>
            <a:off x="5652120" y="1412776"/>
            <a:ext cx="3236715" cy="2446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5652119" y="1343233"/>
            <a:ext cx="3236715" cy="2585323"/>
          </a:xfrm>
          <a:prstGeom prst="rect">
            <a:avLst/>
          </a:prstGeom>
          <a:noFill/>
        </p:spPr>
        <p:txBody>
          <a:bodyPr wrap="square" rtlCol="0">
            <a:spAutoFit/>
          </a:bodyPr>
          <a:lstStyle/>
          <a:p>
            <a:r>
              <a:rPr lang="it-IT" dirty="0" smtClean="0">
                <a:solidFill>
                  <a:schemeClr val="bg1"/>
                </a:solidFill>
              </a:rPr>
              <a:t>la misurazione è stata effettuata in un arco di tempo di 24 ore, ha avuto inizio il 23/12/2018 alle 10:20 per terminare il 24/12/2018 alla medesima ora.</a:t>
            </a:r>
          </a:p>
          <a:p>
            <a:r>
              <a:rPr lang="it-IT" dirty="0" smtClean="0">
                <a:solidFill>
                  <a:schemeClr val="bg1"/>
                </a:solidFill>
              </a:rPr>
              <a:t>Dai dati emerge che il flusso di muoni diminuisce all’aumentare dell’attività solare, questo per l’effetto </a:t>
            </a:r>
            <a:r>
              <a:rPr lang="it-IT" dirty="0" err="1" smtClean="0">
                <a:solidFill>
                  <a:schemeClr val="bg1"/>
                </a:solidFill>
              </a:rPr>
              <a:t>Forbush</a:t>
            </a:r>
            <a:endParaRPr lang="it-IT" dirty="0">
              <a:solidFill>
                <a:schemeClr val="bg1"/>
              </a:solidFill>
            </a:endParaRPr>
          </a:p>
        </p:txBody>
      </p:sp>
      <p:graphicFrame>
        <p:nvGraphicFramePr>
          <p:cNvPr id="16" name="Grafico 15"/>
          <p:cNvGraphicFramePr>
            <a:graphicFrameLocks/>
          </p:cNvGraphicFramePr>
          <p:nvPr>
            <p:extLst>
              <p:ext uri="{D42A27DB-BD31-4B8C-83A1-F6EECF244321}">
                <p14:modId xmlns:p14="http://schemas.microsoft.com/office/powerpoint/2010/main" val="1209773333"/>
              </p:ext>
            </p:extLst>
          </p:nvPr>
        </p:nvGraphicFramePr>
        <p:xfrm>
          <a:off x="539552" y="1412775"/>
          <a:ext cx="4427984" cy="25947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fico 16"/>
          <p:cNvGraphicFramePr>
            <a:graphicFrameLocks/>
          </p:cNvGraphicFramePr>
          <p:nvPr>
            <p:extLst>
              <p:ext uri="{D42A27DB-BD31-4B8C-83A1-F6EECF244321}">
                <p14:modId xmlns:p14="http://schemas.microsoft.com/office/powerpoint/2010/main" val="1069514131"/>
              </p:ext>
            </p:extLst>
          </p:nvPr>
        </p:nvGraphicFramePr>
        <p:xfrm>
          <a:off x="267931" y="3965612"/>
          <a:ext cx="8620903"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9943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7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457200" y="-243408"/>
            <a:ext cx="8229600" cy="1143000"/>
          </a:xfrm>
        </p:spPr>
        <p:txBody>
          <a:bodyPr>
            <a:normAutofit/>
          </a:bodyPr>
          <a:lstStyle/>
          <a:p>
            <a:r>
              <a:rPr lang="it-IT" dirty="0" smtClean="0">
                <a:solidFill>
                  <a:schemeClr val="bg1"/>
                </a:solidFill>
              </a:rPr>
              <a:t>Flusso di muoni in funzione di </a:t>
            </a:r>
            <a:r>
              <a:rPr lang="el-GR" dirty="0" smtClean="0">
                <a:solidFill>
                  <a:schemeClr val="bg1"/>
                </a:solidFill>
              </a:rPr>
              <a:t>θ</a:t>
            </a:r>
            <a:endParaRPr lang="it-IT" dirty="0">
              <a:solidFill>
                <a:schemeClr val="bg1"/>
              </a:solidFill>
            </a:endParaRPr>
          </a:p>
        </p:txBody>
      </p:sp>
      <p:sp>
        <p:nvSpPr>
          <p:cNvPr id="3" name="Rettangolo 2"/>
          <p:cNvSpPr/>
          <p:nvPr/>
        </p:nvSpPr>
        <p:spPr>
          <a:xfrm>
            <a:off x="5150018" y="692696"/>
            <a:ext cx="3993981" cy="6165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9" y="1772816"/>
            <a:ext cx="5280587" cy="3672408"/>
          </a:xfrm>
        </p:spPr>
      </p:pic>
      <p:sp>
        <p:nvSpPr>
          <p:cNvPr id="11" name="CasellaDiTesto 10"/>
          <p:cNvSpPr txBox="1"/>
          <p:nvPr/>
        </p:nvSpPr>
        <p:spPr>
          <a:xfrm>
            <a:off x="5508104" y="902497"/>
            <a:ext cx="3456384" cy="5262979"/>
          </a:xfrm>
          <a:prstGeom prst="rect">
            <a:avLst/>
          </a:prstGeom>
          <a:noFill/>
        </p:spPr>
        <p:txBody>
          <a:bodyPr wrap="square" rtlCol="0">
            <a:spAutoFit/>
          </a:bodyPr>
          <a:lstStyle/>
          <a:p>
            <a:r>
              <a:rPr lang="it-IT" sz="2400" dirty="0">
                <a:solidFill>
                  <a:schemeClr val="bg1"/>
                </a:solidFill>
              </a:rPr>
              <a:t>Per rilevare la </a:t>
            </a:r>
            <a:r>
              <a:rPr lang="it-IT" sz="2400" dirty="0" smtClean="0">
                <a:solidFill>
                  <a:schemeClr val="bg1"/>
                </a:solidFill>
              </a:rPr>
              <a:t>variazione del flusso di muoni rispetto all’angolo zenitale il rilevatore si deve inclinare rispetto alla perpendicolare formando un angolo che viene chiamato </a:t>
            </a:r>
            <a:r>
              <a:rPr lang="el-GR" sz="2400" dirty="0" smtClean="0">
                <a:solidFill>
                  <a:schemeClr val="bg1"/>
                </a:solidFill>
              </a:rPr>
              <a:t>θ</a:t>
            </a:r>
            <a:r>
              <a:rPr lang="it-IT" sz="2400" dirty="0" smtClean="0">
                <a:solidFill>
                  <a:schemeClr val="bg1"/>
                </a:solidFill>
              </a:rPr>
              <a:t>.</a:t>
            </a:r>
          </a:p>
          <a:p>
            <a:r>
              <a:rPr lang="it-IT" sz="2400" dirty="0" smtClean="0">
                <a:solidFill>
                  <a:schemeClr val="bg1"/>
                </a:solidFill>
              </a:rPr>
              <a:t>Per ogni </a:t>
            </a:r>
            <a:r>
              <a:rPr lang="el-GR" sz="2400" dirty="0" smtClean="0">
                <a:solidFill>
                  <a:schemeClr val="bg1"/>
                </a:solidFill>
              </a:rPr>
              <a:t>θ</a:t>
            </a:r>
            <a:r>
              <a:rPr lang="it-IT" sz="2400" dirty="0" smtClean="0">
                <a:solidFill>
                  <a:schemeClr val="bg1"/>
                </a:solidFill>
              </a:rPr>
              <a:t>  si vuole misurare il flusso di muoni va eseguita una rilevazione inclinando il rilevatore dell’angolo desiderato</a:t>
            </a:r>
          </a:p>
        </p:txBody>
      </p:sp>
    </p:spTree>
    <p:extLst>
      <p:ext uri="{BB962C8B-B14F-4D97-AF65-F5344CB8AC3E}">
        <p14:creationId xmlns:p14="http://schemas.microsoft.com/office/powerpoint/2010/main" val="3725649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107504" y="1772816"/>
            <a:ext cx="4896544" cy="29523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457200" y="49188"/>
            <a:ext cx="8229600" cy="1143000"/>
          </a:xfrm>
        </p:spPr>
        <p:txBody>
          <a:bodyPr>
            <a:normAutofit/>
          </a:bodyPr>
          <a:lstStyle/>
          <a:p>
            <a:r>
              <a:rPr lang="it-IT" dirty="0" smtClean="0">
                <a:solidFill>
                  <a:schemeClr val="bg1"/>
                </a:solidFill>
              </a:rPr>
              <a:t>Dati</a:t>
            </a:r>
            <a:endParaRPr lang="it-IT" dirty="0">
              <a:solidFill>
                <a:schemeClr val="bg1"/>
              </a:solidFill>
            </a:endParaRPr>
          </a:p>
        </p:txBody>
      </p:sp>
      <p:graphicFrame>
        <p:nvGraphicFramePr>
          <p:cNvPr id="11" name="Grafico 10"/>
          <p:cNvGraphicFramePr>
            <a:graphicFrameLocks/>
          </p:cNvGraphicFramePr>
          <p:nvPr>
            <p:extLst>
              <p:ext uri="{D42A27DB-BD31-4B8C-83A1-F6EECF244321}">
                <p14:modId xmlns:p14="http://schemas.microsoft.com/office/powerpoint/2010/main" val="154977599"/>
              </p:ext>
            </p:extLst>
          </p:nvPr>
        </p:nvGraphicFramePr>
        <p:xfrm>
          <a:off x="179511" y="1772816"/>
          <a:ext cx="5165583"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14" name="Rettangolo 13"/>
          <p:cNvSpPr/>
          <p:nvPr/>
        </p:nvSpPr>
        <p:spPr>
          <a:xfrm>
            <a:off x="5166965" y="-1"/>
            <a:ext cx="3995936"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5345095" y="477827"/>
            <a:ext cx="3600400" cy="5324535"/>
          </a:xfrm>
          <a:prstGeom prst="rect">
            <a:avLst/>
          </a:prstGeom>
          <a:noFill/>
        </p:spPr>
        <p:txBody>
          <a:bodyPr wrap="square" rtlCol="0">
            <a:spAutoFit/>
          </a:bodyPr>
          <a:lstStyle/>
          <a:p>
            <a:pPr algn="just"/>
            <a:r>
              <a:rPr lang="it-IT" sz="2000" dirty="0" smtClean="0">
                <a:solidFill>
                  <a:schemeClr val="bg1"/>
                </a:solidFill>
              </a:rPr>
              <a:t>Sono state effettuate 4 misurazioni con un a durata di circa 40 </a:t>
            </a:r>
            <a:r>
              <a:rPr lang="it-IT" sz="2000" dirty="0" err="1" smtClean="0">
                <a:solidFill>
                  <a:schemeClr val="bg1"/>
                </a:solidFill>
              </a:rPr>
              <a:t>min</a:t>
            </a:r>
            <a:r>
              <a:rPr lang="it-IT" sz="2000" dirty="0" smtClean="0">
                <a:solidFill>
                  <a:schemeClr val="bg1"/>
                </a:solidFill>
              </a:rPr>
              <a:t>: la prima con un angolo di 0</a:t>
            </a:r>
            <a:r>
              <a:rPr lang="it-IT" sz="2000" dirty="0">
                <a:solidFill>
                  <a:schemeClr val="bg1"/>
                </a:solidFill>
              </a:rPr>
              <a:t>°</a:t>
            </a:r>
          </a:p>
          <a:p>
            <a:pPr algn="just"/>
            <a:r>
              <a:rPr lang="it-IT" sz="2000" dirty="0" smtClean="0">
                <a:solidFill>
                  <a:schemeClr val="bg1"/>
                </a:solidFill>
              </a:rPr>
              <a:t>, la seconda con un angolo di 30</a:t>
            </a:r>
            <a:r>
              <a:rPr lang="it-IT" sz="2000" dirty="0">
                <a:solidFill>
                  <a:schemeClr val="bg1"/>
                </a:solidFill>
              </a:rPr>
              <a:t>°</a:t>
            </a:r>
          </a:p>
          <a:p>
            <a:pPr algn="just"/>
            <a:r>
              <a:rPr lang="it-IT" sz="2000" dirty="0" smtClean="0">
                <a:solidFill>
                  <a:schemeClr val="bg1"/>
                </a:solidFill>
              </a:rPr>
              <a:t>, la terza con un angolo di 60</a:t>
            </a:r>
            <a:r>
              <a:rPr lang="it-IT" sz="2000" dirty="0">
                <a:solidFill>
                  <a:schemeClr val="bg1"/>
                </a:solidFill>
              </a:rPr>
              <a:t>°</a:t>
            </a:r>
          </a:p>
          <a:p>
            <a:pPr algn="just"/>
            <a:r>
              <a:rPr lang="it-IT" sz="2000" dirty="0" smtClean="0">
                <a:solidFill>
                  <a:schemeClr val="bg1"/>
                </a:solidFill>
              </a:rPr>
              <a:t> e la quarta con un angolo di 90°.</a:t>
            </a:r>
          </a:p>
          <a:p>
            <a:pPr algn="just"/>
            <a:r>
              <a:rPr lang="it-IT" sz="2000" dirty="0" smtClean="0">
                <a:solidFill>
                  <a:schemeClr val="bg1"/>
                </a:solidFill>
              </a:rPr>
              <a:t>Dall’elaborazione dei dati emerge che il flusso diminuisce con l’aumentare di </a:t>
            </a:r>
            <a:r>
              <a:rPr lang="el-GR" sz="2000" dirty="0" smtClean="0">
                <a:solidFill>
                  <a:schemeClr val="bg1"/>
                </a:solidFill>
              </a:rPr>
              <a:t>θ</a:t>
            </a:r>
            <a:r>
              <a:rPr lang="it-IT" sz="2000" dirty="0" smtClean="0">
                <a:solidFill>
                  <a:schemeClr val="bg1"/>
                </a:solidFill>
              </a:rPr>
              <a:t>, questo accade perché più un raggio cosmico secondario è inclinato maggiore è lo spessore di atmosfera che deve attraversare e quindi aumenta la probabilità che interagisca o decada</a:t>
            </a:r>
            <a:endParaRPr lang="it-IT" sz="2000" dirty="0">
              <a:solidFill>
                <a:schemeClr val="bg1"/>
              </a:solidFill>
            </a:endParaRPr>
          </a:p>
          <a:p>
            <a:pPr algn="just"/>
            <a:endParaRPr lang="it-IT" sz="2000" dirty="0">
              <a:solidFill>
                <a:schemeClr val="bg1"/>
              </a:solidFill>
            </a:endParaRPr>
          </a:p>
        </p:txBody>
      </p:sp>
    </p:spTree>
    <p:extLst>
      <p:ext uri="{BB962C8B-B14F-4D97-AF65-F5344CB8AC3E}">
        <p14:creationId xmlns:p14="http://schemas.microsoft.com/office/powerpoint/2010/main" val="4064508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itolo 1"/>
              <p:cNvSpPr>
                <a:spLocks noGrp="1"/>
              </p:cNvSpPr>
              <p:nvPr>
                <p:ph type="title"/>
              </p:nvPr>
            </p:nvSpPr>
            <p:spPr>
              <a:xfrm>
                <a:off x="457200" y="0"/>
                <a:ext cx="8229600" cy="1143000"/>
              </a:xfrm>
            </p:spPr>
            <p:txBody>
              <a:bodyPr>
                <a:normAutofit/>
              </a:bodyPr>
              <a:lstStyle/>
              <a:p>
                <a:r>
                  <a:rPr lang="it-IT" sz="3600" dirty="0" smtClean="0">
                    <a:solidFill>
                      <a:schemeClr val="bg1"/>
                    </a:solidFill>
                  </a:rPr>
                  <a:t>Flusso di muoni in funzione dell’angolo </a:t>
                </a:r>
                <a14:m>
                  <m:oMath xmlns:m="http://schemas.openxmlformats.org/officeDocument/2006/math">
                    <m:r>
                      <a:rPr lang="it-IT" sz="3600" i="1" smtClean="0">
                        <a:solidFill>
                          <a:schemeClr val="bg1"/>
                        </a:solidFill>
                        <a:latin typeface="Cambria Math"/>
                        <a:ea typeface="Cambria Math"/>
                      </a:rPr>
                      <m:t>𝜑</m:t>
                    </m:r>
                  </m:oMath>
                </a14:m>
                <a:endParaRPr lang="it-IT" sz="3600" dirty="0">
                  <a:solidFill>
                    <a:schemeClr val="bg1"/>
                  </a:solidFill>
                </a:endParaRPr>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457200" y="0"/>
                <a:ext cx="8229600" cy="1143000"/>
              </a:xfrm>
              <a:blipFill rotWithShape="1">
                <a:blip r:embed="rId3"/>
                <a:stretch>
                  <a:fillRect/>
                </a:stretch>
              </a:blipFill>
            </p:spPr>
            <p:txBody>
              <a:bodyPr/>
              <a:lstStyle/>
              <a:p>
                <a:r>
                  <a:rPr lang="it-IT">
                    <a:noFill/>
                  </a:rPr>
                  <a:t> </a:t>
                </a:r>
              </a:p>
            </p:txBody>
          </p:sp>
        </mc:Fallback>
      </mc:AlternateContent>
      <p:sp>
        <p:nvSpPr>
          <p:cNvPr id="8" name="Rettangolo 7"/>
          <p:cNvSpPr/>
          <p:nvPr/>
        </p:nvSpPr>
        <p:spPr>
          <a:xfrm>
            <a:off x="323528" y="1124744"/>
            <a:ext cx="7488832" cy="573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mc:AlternateContent xmlns:mc="http://schemas.openxmlformats.org/markup-compatibility/2006" xmlns:a14="http://schemas.microsoft.com/office/drawing/2010/main">
        <mc:Choice Requires="a14">
          <p:sp>
            <p:nvSpPr>
              <p:cNvPr id="4" name="Segnaposto contenuto 3"/>
              <p:cNvSpPr>
                <a:spLocks noGrp="1"/>
              </p:cNvSpPr>
              <p:nvPr>
                <p:ph idx="1"/>
              </p:nvPr>
            </p:nvSpPr>
            <p:spPr>
              <a:xfrm>
                <a:off x="611560" y="1166018"/>
                <a:ext cx="6480720" cy="4525963"/>
              </a:xfrm>
            </p:spPr>
            <p:txBody>
              <a:bodyPr>
                <a:noAutofit/>
              </a:bodyPr>
              <a:lstStyle/>
              <a:p>
                <a:pPr marL="0" indent="0" algn="just">
                  <a:buNone/>
                </a:pPr>
                <a:r>
                  <a:rPr lang="it-IT" sz="2800" dirty="0" smtClean="0">
                    <a:solidFill>
                      <a:schemeClr val="bg1"/>
                    </a:solidFill>
                  </a:rPr>
                  <a:t>Per misurare la variazione del flusso di muoni in funzione dell’angolo </a:t>
                </a:r>
                <a14:m>
                  <m:oMath xmlns:m="http://schemas.openxmlformats.org/officeDocument/2006/math">
                    <m:r>
                      <a:rPr lang="it-IT" sz="2800" i="1">
                        <a:solidFill>
                          <a:schemeClr val="bg1"/>
                        </a:solidFill>
                        <a:latin typeface="Cambria Math"/>
                        <a:ea typeface="Cambria Math"/>
                      </a:rPr>
                      <m:t>𝜑</m:t>
                    </m:r>
                  </m:oMath>
                </a14:m>
                <a:r>
                  <a:rPr lang="it-IT" sz="2800" dirty="0" smtClean="0">
                    <a:solidFill>
                      <a:schemeClr val="bg1"/>
                    </a:solidFill>
                  </a:rPr>
                  <a:t> si deve inclinare il rilevatore di un angolo fissato (45°) per poi orientarlo formando l’angolo </a:t>
                </a:r>
                <a14:m>
                  <m:oMath xmlns:m="http://schemas.openxmlformats.org/officeDocument/2006/math">
                    <m:r>
                      <a:rPr lang="it-IT" sz="2800" i="1">
                        <a:solidFill>
                          <a:schemeClr val="bg1"/>
                        </a:solidFill>
                        <a:latin typeface="Cambria Math"/>
                        <a:ea typeface="Cambria Math"/>
                      </a:rPr>
                      <m:t>𝜑</m:t>
                    </m:r>
                  </m:oMath>
                </a14:m>
                <a:r>
                  <a:rPr lang="it-IT" sz="2800" dirty="0" smtClean="0">
                    <a:solidFill>
                      <a:schemeClr val="bg1"/>
                    </a:solidFill>
                  </a:rPr>
                  <a:t> che è pari a 0° quando il rilevatore è orientato verso nord e pari a 180° quando il rilevatore è orientato verso sud (la misurazione è stata effettuata basandosi sul nord magnetico e non il nord geografico). Sono state effettuate 4 misurazioni di durata di circa 40 </a:t>
                </a:r>
                <a:r>
                  <a:rPr lang="it-IT" sz="2800" dirty="0" err="1" smtClean="0">
                    <a:solidFill>
                      <a:schemeClr val="bg1"/>
                    </a:solidFill>
                  </a:rPr>
                  <a:t>min</a:t>
                </a:r>
                <a:r>
                  <a:rPr lang="it-IT" sz="2800" dirty="0" smtClean="0">
                    <a:solidFill>
                      <a:schemeClr val="bg1"/>
                    </a:solidFill>
                  </a:rPr>
                  <a:t> l’una rivolte verso i 4 punti cardinali</a:t>
                </a:r>
                <a:endParaRPr lang="it-IT" sz="2800" dirty="0">
                  <a:solidFill>
                    <a:schemeClr val="bg1"/>
                  </a:solidFill>
                </a:endParaRPr>
              </a:p>
            </p:txBody>
          </p:sp>
        </mc:Choice>
        <mc:Fallback xmlns="">
          <p:sp>
            <p:nvSpPr>
              <p:cNvPr id="4" name="Segnaposto contenuto 3"/>
              <p:cNvSpPr>
                <a:spLocks noGrp="1" noRot="1" noChangeAspect="1" noMove="1" noResize="1" noEditPoints="1" noAdjustHandles="1" noChangeArrowheads="1" noChangeShapeType="1" noTextEdit="1"/>
              </p:cNvSpPr>
              <p:nvPr>
                <p:ph idx="1"/>
              </p:nvPr>
            </p:nvSpPr>
            <p:spPr>
              <a:xfrm>
                <a:off x="611560" y="1166018"/>
                <a:ext cx="6480720" cy="4525963"/>
              </a:xfrm>
              <a:blipFill rotWithShape="1">
                <a:blip r:embed="rId4"/>
                <a:stretch>
                  <a:fillRect l="-1881" t="-1211" r="-1976" b="-18977"/>
                </a:stretch>
              </a:blipFill>
            </p:spPr>
            <p:txBody>
              <a:bodyPr/>
              <a:lstStyle/>
              <a:p>
                <a:r>
                  <a:rPr lang="it-IT">
                    <a:noFill/>
                  </a:rPr>
                  <a:t> </a:t>
                </a:r>
              </a:p>
            </p:txBody>
          </p:sp>
        </mc:Fallback>
      </mc:AlternateContent>
    </p:spTree>
    <p:extLst>
      <p:ext uri="{BB962C8B-B14F-4D97-AF65-F5344CB8AC3E}">
        <p14:creationId xmlns:p14="http://schemas.microsoft.com/office/powerpoint/2010/main" val="2603083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1" y="0"/>
            <a:ext cx="9154396"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itolo 1"/>
              <p:cNvSpPr>
                <a:spLocks noGrp="1"/>
              </p:cNvSpPr>
              <p:nvPr>
                <p:ph type="title"/>
              </p:nvPr>
            </p:nvSpPr>
            <p:spPr/>
            <p:txBody>
              <a:bodyPr>
                <a:normAutofit/>
              </a:bodyPr>
              <a:lstStyle/>
              <a:p>
                <a:r>
                  <a:rPr lang="it-IT" dirty="0" smtClean="0">
                    <a:solidFill>
                      <a:schemeClr val="bg1"/>
                    </a:solidFill>
                  </a:rPr>
                  <a:t>Calcolo dell’errore rispetto a </a:t>
                </a:r>
                <a14:m>
                  <m:oMath xmlns:m="http://schemas.openxmlformats.org/officeDocument/2006/math">
                    <m:r>
                      <a:rPr lang="it-IT" i="1" smtClean="0">
                        <a:solidFill>
                          <a:schemeClr val="bg1"/>
                        </a:solidFill>
                        <a:latin typeface="Cambria Math"/>
                        <a:ea typeface="Cambria Math"/>
                      </a:rPr>
                      <m:t>𝜑</m:t>
                    </m:r>
                  </m:oMath>
                </a14:m>
                <a:endParaRPr lang="it-IT" dirty="0">
                  <a:solidFill>
                    <a:schemeClr val="bg1"/>
                  </a:solidFill>
                </a:endParaRPr>
              </a:p>
            </p:txBody>
          </p:sp>
        </mc:Choice>
        <mc:Fallback xmlns="">
          <p:sp>
            <p:nvSpPr>
              <p:cNvPr id="2" name="Titolo 1"/>
              <p:cNvSpPr>
                <a:spLocks noGrp="1" noRot="1" noChangeAspect="1" noMove="1" noResize="1" noEditPoints="1" noAdjustHandles="1" noChangeArrowheads="1" noChangeShapeType="1" noTextEdit="1"/>
              </p:cNvSpPr>
              <p:nvPr>
                <p:ph type="title"/>
              </p:nvPr>
            </p:nvSpPr>
            <p:spPr>
              <a:blipFill rotWithShape="1">
                <a:blip r:embed="rId3"/>
                <a:stretch>
                  <a:fillRect b="-8511"/>
                </a:stretch>
              </a:blipFill>
            </p:spPr>
            <p:txBody>
              <a:bodyPr/>
              <a:lstStyle/>
              <a:p>
                <a:r>
                  <a:rPr lang="it-IT">
                    <a:noFill/>
                  </a:rPr>
                  <a:t> </a:t>
                </a:r>
              </a:p>
            </p:txBody>
          </p:sp>
        </mc:Fallback>
      </mc:AlternateContent>
      <p:sp>
        <p:nvSpPr>
          <p:cNvPr id="4" name="Rettangolo 3"/>
          <p:cNvSpPr/>
          <p:nvPr/>
        </p:nvSpPr>
        <p:spPr>
          <a:xfrm>
            <a:off x="611560" y="1772816"/>
            <a:ext cx="417646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678266" y="5032183"/>
            <a:ext cx="417646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p:cNvCxnSpPr/>
          <p:nvPr/>
        </p:nvCxnSpPr>
        <p:spPr>
          <a:xfrm>
            <a:off x="323528" y="1484784"/>
            <a:ext cx="4752528" cy="446449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1 12"/>
          <p:cNvCxnSpPr>
            <a:stCxn id="5" idx="2"/>
            <a:endCxn id="4" idx="0"/>
          </p:cNvCxnSpPr>
          <p:nvPr/>
        </p:nvCxnSpPr>
        <p:spPr>
          <a:xfrm flipH="1" flipV="1">
            <a:off x="2699792" y="1772816"/>
            <a:ext cx="66706" cy="3979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a:endCxn id="4" idx="0"/>
          </p:cNvCxnSpPr>
          <p:nvPr/>
        </p:nvCxnSpPr>
        <p:spPr>
          <a:xfrm>
            <a:off x="611560" y="1772816"/>
            <a:ext cx="20882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1401610" y="1403484"/>
            <a:ext cx="360040" cy="369332"/>
          </a:xfrm>
          <a:prstGeom prst="rect">
            <a:avLst/>
          </a:prstGeom>
          <a:noFill/>
        </p:spPr>
        <p:txBody>
          <a:bodyPr wrap="square" rtlCol="0">
            <a:spAutoFit/>
          </a:bodyPr>
          <a:lstStyle/>
          <a:p>
            <a:r>
              <a:rPr lang="it-IT" dirty="0" smtClean="0">
                <a:solidFill>
                  <a:schemeClr val="bg1"/>
                </a:solidFill>
              </a:rPr>
              <a:t>c</a:t>
            </a:r>
            <a:endParaRPr lang="it-IT" dirty="0">
              <a:solidFill>
                <a:schemeClr val="bg1"/>
              </a:solidFill>
            </a:endParaRPr>
          </a:p>
        </p:txBody>
      </p:sp>
      <mc:AlternateContent xmlns:mc="http://schemas.openxmlformats.org/markup-compatibility/2006" xmlns:a14="http://schemas.microsoft.com/office/drawing/2010/main">
        <mc:Choice Requires="a14">
          <p:sp>
            <p:nvSpPr>
              <p:cNvPr id="20" name="CasellaDiTesto 19"/>
              <p:cNvSpPr txBox="1"/>
              <p:nvPr/>
            </p:nvSpPr>
            <p:spPr>
              <a:xfrm>
                <a:off x="2339752" y="310895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i="1">
                          <a:solidFill>
                            <a:schemeClr val="bg1"/>
                          </a:solidFill>
                          <a:latin typeface="Cambria Math"/>
                          <a:ea typeface="Cambria Math"/>
                        </a:rPr>
                        <m:t>𝜑</m:t>
                      </m:r>
                    </m:oMath>
                  </m:oMathPara>
                </a14:m>
                <a:endParaRPr lang="it-IT" dirty="0">
                  <a:solidFill>
                    <a:schemeClr val="bg1"/>
                  </a:solidFill>
                </a:endParaRPr>
              </a:p>
            </p:txBody>
          </p:sp>
        </mc:Choice>
        <mc:Fallback xmlns="">
          <p:sp>
            <p:nvSpPr>
              <p:cNvPr id="20" name="CasellaDiTesto 19"/>
              <p:cNvSpPr txBox="1">
                <a:spLocks noRot="1" noChangeAspect="1" noMove="1" noResize="1" noEditPoints="1" noAdjustHandles="1" noChangeArrowheads="1" noChangeShapeType="1" noTextEdit="1"/>
              </p:cNvSpPr>
              <p:nvPr/>
            </p:nvSpPr>
            <p:spPr>
              <a:xfrm>
                <a:off x="2339752" y="3108953"/>
                <a:ext cx="360040" cy="369332"/>
              </a:xfrm>
              <a:prstGeom prst="rect">
                <a:avLst/>
              </a:prstGeom>
              <a:blipFill rotWithShape="1">
                <a:blip r:embed="rId4"/>
                <a:stretch>
                  <a:fillRect b="-4918"/>
                </a:stretch>
              </a:blipFill>
            </p:spPr>
            <p:txBody>
              <a:bodyPr/>
              <a:lstStyle/>
              <a:p>
                <a:r>
                  <a:rPr lang="it-IT">
                    <a:noFill/>
                  </a:rPr>
                  <a:t> </a:t>
                </a:r>
              </a:p>
            </p:txBody>
          </p:sp>
        </mc:Fallback>
      </mc:AlternateContent>
      <p:sp>
        <p:nvSpPr>
          <p:cNvPr id="21" name="CasellaDiTesto 20"/>
          <p:cNvSpPr txBox="1"/>
          <p:nvPr/>
        </p:nvSpPr>
        <p:spPr>
          <a:xfrm>
            <a:off x="2741035" y="2690336"/>
            <a:ext cx="360040" cy="369332"/>
          </a:xfrm>
          <a:prstGeom prst="rect">
            <a:avLst/>
          </a:prstGeom>
          <a:noFill/>
        </p:spPr>
        <p:txBody>
          <a:bodyPr wrap="square" rtlCol="0">
            <a:spAutoFit/>
          </a:bodyPr>
          <a:lstStyle/>
          <a:p>
            <a:r>
              <a:rPr lang="it-IT" dirty="0">
                <a:solidFill>
                  <a:schemeClr val="bg1"/>
                </a:solidFill>
              </a:rPr>
              <a:t>b</a:t>
            </a:r>
          </a:p>
        </p:txBody>
      </p:sp>
      <p:sp>
        <p:nvSpPr>
          <p:cNvPr id="22" name="CasellaDiTesto 21"/>
          <p:cNvSpPr txBox="1"/>
          <p:nvPr/>
        </p:nvSpPr>
        <p:spPr>
          <a:xfrm>
            <a:off x="1390017" y="2875002"/>
            <a:ext cx="360040" cy="369332"/>
          </a:xfrm>
          <a:prstGeom prst="rect">
            <a:avLst/>
          </a:prstGeom>
          <a:noFill/>
        </p:spPr>
        <p:txBody>
          <a:bodyPr wrap="square" rtlCol="0">
            <a:spAutoFit/>
          </a:bodyPr>
          <a:lstStyle/>
          <a:p>
            <a:r>
              <a:rPr lang="it-IT" dirty="0">
                <a:solidFill>
                  <a:schemeClr val="bg1"/>
                </a:solidFill>
              </a:rPr>
              <a:t>a</a:t>
            </a:r>
          </a:p>
        </p:txBody>
      </p:sp>
      <p:sp>
        <p:nvSpPr>
          <p:cNvPr id="7" name="Rettangolo 6"/>
          <p:cNvSpPr/>
          <p:nvPr/>
        </p:nvSpPr>
        <p:spPr>
          <a:xfrm>
            <a:off x="5742384" y="1163358"/>
            <a:ext cx="3150096" cy="5506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4" name="CasellaDiTesto 23"/>
              <p:cNvSpPr txBox="1"/>
              <p:nvPr/>
            </p:nvSpPr>
            <p:spPr>
              <a:xfrm>
                <a:off x="5690079" y="1226968"/>
                <a:ext cx="3275856" cy="5378780"/>
              </a:xfrm>
              <a:prstGeom prst="rect">
                <a:avLst/>
              </a:prstGeom>
              <a:noFill/>
            </p:spPr>
            <p:txBody>
              <a:bodyPr wrap="square" rtlCol="0">
                <a:spAutoFit/>
              </a:bodyPr>
              <a:lstStyle/>
              <a:p>
                <a:r>
                  <a:rPr lang="it-IT" dirty="0" smtClean="0">
                    <a:solidFill>
                      <a:schemeClr val="bg1"/>
                    </a:solidFill>
                  </a:rPr>
                  <a:t>Ogni misurazione non rileva solo i muoni provenienti dalla direzione che si sta osservando visto che i muoni possono attraversare entrambi i tubi anche se hanno un angolo </a:t>
                </a:r>
                <a14:m>
                  <m:oMath xmlns:m="http://schemas.openxmlformats.org/officeDocument/2006/math">
                    <m:r>
                      <a:rPr lang="it-IT" i="1">
                        <a:solidFill>
                          <a:schemeClr val="bg1"/>
                        </a:solidFill>
                        <a:latin typeface="Cambria Math"/>
                        <a:ea typeface="Cambria Math"/>
                      </a:rPr>
                      <m:t>𝜑</m:t>
                    </m:r>
                  </m:oMath>
                </a14:m>
                <a:r>
                  <a:rPr lang="it-IT" dirty="0" smtClean="0">
                    <a:solidFill>
                      <a:schemeClr val="bg1"/>
                    </a:solidFill>
                  </a:rPr>
                  <a:t> maggiore o minore di 12,5° rispetto all’angolo che si vuole osservare.</a:t>
                </a:r>
              </a:p>
              <a:p>
                <a:endParaRPr lang="it-IT" dirty="0" smtClean="0">
                  <a:solidFill>
                    <a:schemeClr val="bg1"/>
                  </a:solidFill>
                </a:endParaRPr>
              </a:p>
              <a:p>
                <a:r>
                  <a:rPr lang="it-IT" dirty="0" smtClean="0">
                    <a:solidFill>
                      <a:schemeClr val="bg1"/>
                    </a:solidFill>
                  </a:rPr>
                  <a:t>a</a:t>
                </a:r>
                <a14:m>
                  <m:oMath xmlns:m="http://schemas.openxmlformats.org/officeDocument/2006/math">
                    <m:r>
                      <a:rPr lang="it-IT" i="1">
                        <a:solidFill>
                          <a:schemeClr val="bg1"/>
                        </a:solidFill>
                        <a:latin typeface="Cambria Math"/>
                      </a:rPr>
                      <m:t>=</m:t>
                    </m:r>
                    <m:rad>
                      <m:radPr>
                        <m:ctrlPr>
                          <a:rPr lang="it-IT" i="1">
                            <a:solidFill>
                              <a:schemeClr val="bg1"/>
                            </a:solidFill>
                            <a:latin typeface="Cambria Math"/>
                          </a:rPr>
                        </m:ctrlPr>
                      </m:radPr>
                      <m:deg>
                        <m:r>
                          <a:rPr lang="it-IT" i="1">
                            <a:solidFill>
                              <a:schemeClr val="bg1"/>
                            </a:solidFill>
                            <a:latin typeface="Cambria Math"/>
                          </a:rPr>
                          <m:t>2</m:t>
                        </m:r>
                      </m:deg>
                      <m:e>
                        <m:sSup>
                          <m:sSupPr>
                            <m:ctrlPr>
                              <a:rPr lang="it-IT" i="1">
                                <a:solidFill>
                                  <a:schemeClr val="bg1"/>
                                </a:solidFill>
                                <a:latin typeface="Cambria Math"/>
                              </a:rPr>
                            </m:ctrlPr>
                          </m:sSupPr>
                          <m:e>
                            <m:r>
                              <a:rPr lang="it-IT" i="1">
                                <a:solidFill>
                                  <a:schemeClr val="bg1"/>
                                </a:solidFill>
                                <a:latin typeface="Cambria Math"/>
                              </a:rPr>
                              <m:t>𝑏</m:t>
                            </m:r>
                          </m:e>
                          <m:sup>
                            <m:r>
                              <a:rPr lang="it-IT" i="1">
                                <a:solidFill>
                                  <a:schemeClr val="bg1"/>
                                </a:solidFill>
                                <a:latin typeface="Cambria Math"/>
                              </a:rPr>
                              <m:t>2</m:t>
                            </m:r>
                          </m:sup>
                        </m:sSup>
                        <m:r>
                          <a:rPr lang="it-IT" i="1">
                            <a:solidFill>
                              <a:schemeClr val="bg1"/>
                            </a:solidFill>
                            <a:latin typeface="Cambria Math"/>
                          </a:rPr>
                          <m:t>+</m:t>
                        </m:r>
                        <m:sSup>
                          <m:sSupPr>
                            <m:ctrlPr>
                              <a:rPr lang="it-IT" i="1">
                                <a:solidFill>
                                  <a:schemeClr val="bg1"/>
                                </a:solidFill>
                                <a:latin typeface="Cambria Math"/>
                              </a:rPr>
                            </m:ctrlPr>
                          </m:sSupPr>
                          <m:e>
                            <m:r>
                              <a:rPr lang="it-IT" i="1">
                                <a:solidFill>
                                  <a:schemeClr val="bg1"/>
                                </a:solidFill>
                                <a:latin typeface="Cambria Math"/>
                              </a:rPr>
                              <m:t>𝑐</m:t>
                            </m:r>
                          </m:e>
                          <m:sup>
                            <m:r>
                              <a:rPr lang="it-IT" i="1">
                                <a:solidFill>
                                  <a:schemeClr val="bg1"/>
                                </a:solidFill>
                                <a:latin typeface="Cambria Math"/>
                              </a:rPr>
                              <m:t>2</m:t>
                            </m:r>
                          </m:sup>
                        </m:sSup>
                      </m:e>
                    </m:rad>
                  </m:oMath>
                </a14:m>
                <a:r>
                  <a:rPr lang="it-IT" dirty="0">
                    <a:solidFill>
                      <a:schemeClr val="bg1"/>
                    </a:solidFill>
                  </a:rPr>
                  <a:t>=</a:t>
                </a:r>
              </a:p>
              <a:p>
                <a14:m>
                  <m:oMath xmlns:m="http://schemas.openxmlformats.org/officeDocument/2006/math">
                    <m:r>
                      <a:rPr lang="it-IT" i="1">
                        <a:solidFill>
                          <a:schemeClr val="bg1"/>
                        </a:solidFill>
                        <a:latin typeface="Cambria Math"/>
                      </a:rPr>
                      <m:t>=</m:t>
                    </m:r>
                    <m:rad>
                      <m:radPr>
                        <m:ctrlPr>
                          <a:rPr lang="it-IT" i="1">
                            <a:solidFill>
                              <a:schemeClr val="bg1"/>
                            </a:solidFill>
                            <a:latin typeface="Cambria Math"/>
                          </a:rPr>
                        </m:ctrlPr>
                      </m:radPr>
                      <m:deg>
                        <m:r>
                          <a:rPr lang="it-IT" i="1">
                            <a:solidFill>
                              <a:schemeClr val="bg1"/>
                            </a:solidFill>
                            <a:latin typeface="Cambria Math"/>
                          </a:rPr>
                          <m:t>2</m:t>
                        </m:r>
                      </m:deg>
                      <m:e>
                        <m:sSup>
                          <m:sSupPr>
                            <m:ctrlPr>
                              <a:rPr lang="it-IT" i="1">
                                <a:solidFill>
                                  <a:schemeClr val="bg1"/>
                                </a:solidFill>
                                <a:latin typeface="Cambria Math"/>
                              </a:rPr>
                            </m:ctrlPr>
                          </m:sSupPr>
                          <m:e>
                            <m:r>
                              <a:rPr lang="it-IT" i="1">
                                <a:solidFill>
                                  <a:schemeClr val="bg1"/>
                                </a:solidFill>
                                <a:latin typeface="Cambria Math"/>
                              </a:rPr>
                              <m:t>(10</m:t>
                            </m:r>
                            <m:r>
                              <a:rPr lang="it-IT" i="1">
                                <a:solidFill>
                                  <a:schemeClr val="bg1"/>
                                </a:solidFill>
                                <a:latin typeface="Cambria Math"/>
                              </a:rPr>
                              <m:t>𝑐𝑚</m:t>
                            </m:r>
                            <m:r>
                              <a:rPr lang="it-IT" i="1">
                                <a:solidFill>
                                  <a:schemeClr val="bg1"/>
                                </a:solidFill>
                                <a:latin typeface="Cambria Math"/>
                              </a:rPr>
                              <m:t>/2)</m:t>
                            </m:r>
                          </m:e>
                          <m:sup>
                            <m:r>
                              <a:rPr lang="it-IT" i="1">
                                <a:solidFill>
                                  <a:schemeClr val="bg1"/>
                                </a:solidFill>
                                <a:latin typeface="Cambria Math"/>
                              </a:rPr>
                              <m:t>2</m:t>
                            </m:r>
                          </m:sup>
                        </m:sSup>
                        <m:r>
                          <a:rPr lang="it-IT" i="1">
                            <a:solidFill>
                              <a:schemeClr val="bg1"/>
                            </a:solidFill>
                            <a:latin typeface="Cambria Math"/>
                          </a:rPr>
                          <m:t>+</m:t>
                        </m:r>
                        <m:sSup>
                          <m:sSupPr>
                            <m:ctrlPr>
                              <a:rPr lang="it-IT" i="1">
                                <a:solidFill>
                                  <a:schemeClr val="bg1"/>
                                </a:solidFill>
                                <a:latin typeface="Cambria Math"/>
                              </a:rPr>
                            </m:ctrlPr>
                          </m:sSupPr>
                          <m:e>
                            <m:r>
                              <a:rPr lang="it-IT" i="1">
                                <a:solidFill>
                                  <a:schemeClr val="bg1"/>
                                </a:solidFill>
                                <a:latin typeface="Cambria Math"/>
                              </a:rPr>
                              <m:t>(</m:t>
                            </m:r>
                            <m:r>
                              <a:rPr lang="it-IT" b="0" i="1" smtClean="0">
                                <a:solidFill>
                                  <a:schemeClr val="bg1"/>
                                </a:solidFill>
                                <a:latin typeface="Cambria Math"/>
                              </a:rPr>
                              <m:t>7,5</m:t>
                            </m:r>
                            <m:r>
                              <a:rPr lang="it-IT" i="1">
                                <a:solidFill>
                                  <a:schemeClr val="bg1"/>
                                </a:solidFill>
                                <a:latin typeface="Cambria Math"/>
                              </a:rPr>
                              <m:t>𝑐𝑚</m:t>
                            </m:r>
                            <m:r>
                              <a:rPr lang="it-IT" i="1">
                                <a:solidFill>
                                  <a:schemeClr val="bg1"/>
                                </a:solidFill>
                                <a:latin typeface="Cambria Math"/>
                              </a:rPr>
                              <m:t>/2)</m:t>
                            </m:r>
                          </m:e>
                          <m:sup>
                            <m:r>
                              <a:rPr lang="it-IT" i="1">
                                <a:solidFill>
                                  <a:schemeClr val="bg1"/>
                                </a:solidFill>
                                <a:latin typeface="Cambria Math"/>
                              </a:rPr>
                              <m:t>2</m:t>
                            </m:r>
                          </m:sup>
                        </m:sSup>
                      </m:e>
                    </m:rad>
                  </m:oMath>
                </a14:m>
                <a:r>
                  <a:rPr lang="it-IT" dirty="0">
                    <a:solidFill>
                      <a:schemeClr val="bg1"/>
                    </a:solidFill>
                  </a:rPr>
                  <a:t>=</a:t>
                </a:r>
              </a:p>
              <a:p>
                <a:r>
                  <a:rPr lang="it-IT" dirty="0">
                    <a:solidFill>
                      <a:schemeClr val="bg1"/>
                    </a:solidFill>
                  </a:rPr>
                  <a:t>=</a:t>
                </a:r>
                <a14:m>
                  <m:oMath xmlns:m="http://schemas.openxmlformats.org/officeDocument/2006/math">
                    <m:rad>
                      <m:radPr>
                        <m:ctrlPr>
                          <a:rPr lang="it-IT" i="1">
                            <a:solidFill>
                              <a:schemeClr val="bg1"/>
                            </a:solidFill>
                            <a:latin typeface="Cambria Math"/>
                          </a:rPr>
                        </m:ctrlPr>
                      </m:radPr>
                      <m:deg>
                        <m:r>
                          <a:rPr lang="it-IT" i="1">
                            <a:solidFill>
                              <a:schemeClr val="bg1"/>
                            </a:solidFill>
                            <a:latin typeface="Cambria Math"/>
                          </a:rPr>
                          <m:t>2</m:t>
                        </m:r>
                      </m:deg>
                      <m:e>
                        <m:r>
                          <a:rPr lang="it-IT" b="0" i="1" smtClean="0">
                            <a:solidFill>
                              <a:schemeClr val="bg1"/>
                            </a:solidFill>
                            <a:latin typeface="Cambria Math"/>
                          </a:rPr>
                          <m:t>351,56</m:t>
                        </m:r>
                        <m:sSup>
                          <m:sSupPr>
                            <m:ctrlPr>
                              <a:rPr lang="it-IT" i="1" smtClean="0">
                                <a:solidFill>
                                  <a:schemeClr val="bg1"/>
                                </a:solidFill>
                                <a:latin typeface="Cambria Math"/>
                              </a:rPr>
                            </m:ctrlPr>
                          </m:sSupPr>
                          <m:e>
                            <m:r>
                              <a:rPr lang="it-IT" i="1">
                                <a:solidFill>
                                  <a:schemeClr val="bg1"/>
                                </a:solidFill>
                                <a:latin typeface="Cambria Math"/>
                              </a:rPr>
                              <m:t>𝑐𝑚</m:t>
                            </m:r>
                          </m:e>
                          <m:sup>
                            <m:r>
                              <a:rPr lang="it-IT" i="1">
                                <a:solidFill>
                                  <a:schemeClr val="bg1"/>
                                </a:solidFill>
                                <a:latin typeface="Cambria Math"/>
                              </a:rPr>
                              <m:t>2</m:t>
                            </m:r>
                          </m:sup>
                        </m:sSup>
                      </m:e>
                    </m:rad>
                  </m:oMath>
                </a14:m>
                <a:r>
                  <a:rPr lang="it-IT" dirty="0">
                    <a:solidFill>
                      <a:schemeClr val="bg1"/>
                    </a:solidFill>
                  </a:rPr>
                  <a:t> = </a:t>
                </a:r>
                <a:r>
                  <a:rPr lang="it-IT" dirty="0" smtClean="0">
                    <a:solidFill>
                      <a:schemeClr val="bg1"/>
                    </a:solidFill>
                  </a:rPr>
                  <a:t>18,75cm</a:t>
                </a:r>
                <a:endParaRPr lang="it-IT" dirty="0">
                  <a:solidFill>
                    <a:schemeClr val="bg1"/>
                  </a:solidFill>
                </a:endParaRPr>
              </a:p>
              <a:p>
                <a:r>
                  <a:rPr lang="it-IT" dirty="0">
                    <a:solidFill>
                      <a:schemeClr val="bg1"/>
                    </a:solidFill>
                  </a:rPr>
                  <a:t> </a:t>
                </a:r>
              </a:p>
              <a:p>
                <a:r>
                  <a:rPr lang="it-IT" dirty="0">
                    <a:solidFill>
                      <a:schemeClr val="bg1"/>
                    </a:solidFill>
                  </a:rPr>
                  <a:t> </a:t>
                </a:r>
                <a14:m>
                  <m:oMath xmlns:m="http://schemas.openxmlformats.org/officeDocument/2006/math">
                    <m:func>
                      <m:funcPr>
                        <m:ctrlPr>
                          <a:rPr lang="it-IT" i="1">
                            <a:solidFill>
                              <a:schemeClr val="bg1"/>
                            </a:solidFill>
                            <a:latin typeface="Cambria Math"/>
                          </a:rPr>
                        </m:ctrlPr>
                      </m:funcPr>
                      <m:fName>
                        <m:r>
                          <m:rPr>
                            <m:sty m:val="p"/>
                          </m:rPr>
                          <a:rPr lang="it-IT">
                            <a:solidFill>
                              <a:schemeClr val="bg1"/>
                            </a:solidFill>
                            <a:latin typeface="Cambria Math"/>
                          </a:rPr>
                          <m:t>sin</m:t>
                        </m:r>
                      </m:fName>
                      <m:e>
                        <m:r>
                          <a:rPr lang="it-IT" i="1" smtClean="0">
                            <a:solidFill>
                              <a:schemeClr val="bg1"/>
                            </a:solidFill>
                            <a:latin typeface="Cambria Math"/>
                            <a:ea typeface="Cambria Math"/>
                          </a:rPr>
                          <m:t>𝜑</m:t>
                        </m:r>
                      </m:e>
                    </m:func>
                    <m:r>
                      <a:rPr lang="it-IT" i="1">
                        <a:solidFill>
                          <a:schemeClr val="bg1"/>
                        </a:solidFill>
                        <a:latin typeface="Cambria Math"/>
                      </a:rPr>
                      <m:t>=</m:t>
                    </m:r>
                    <m:f>
                      <m:fPr>
                        <m:ctrlPr>
                          <a:rPr lang="it-IT" i="1">
                            <a:solidFill>
                              <a:schemeClr val="bg1"/>
                            </a:solidFill>
                            <a:latin typeface="Cambria Math"/>
                          </a:rPr>
                        </m:ctrlPr>
                      </m:fPr>
                      <m:num>
                        <m:r>
                          <a:rPr lang="it-IT" i="1">
                            <a:solidFill>
                              <a:schemeClr val="bg1"/>
                            </a:solidFill>
                            <a:latin typeface="Cambria Math"/>
                          </a:rPr>
                          <m:t>𝑐</m:t>
                        </m:r>
                      </m:num>
                      <m:den>
                        <m:r>
                          <a:rPr lang="it-IT" i="1">
                            <a:solidFill>
                              <a:schemeClr val="bg1"/>
                            </a:solidFill>
                            <a:latin typeface="Cambria Math"/>
                          </a:rPr>
                          <m:t>𝑎</m:t>
                        </m:r>
                      </m:den>
                    </m:f>
                    <m:r>
                      <a:rPr lang="it-IT" i="1">
                        <a:solidFill>
                          <a:schemeClr val="bg1"/>
                        </a:solidFill>
                        <a:latin typeface="Cambria Math"/>
                      </a:rPr>
                      <m:t>=</m:t>
                    </m:r>
                    <m:f>
                      <m:fPr>
                        <m:ctrlPr>
                          <a:rPr lang="it-IT" i="1">
                            <a:solidFill>
                              <a:schemeClr val="bg1"/>
                            </a:solidFill>
                            <a:latin typeface="Cambria Math"/>
                          </a:rPr>
                        </m:ctrlPr>
                      </m:fPr>
                      <m:num>
                        <m:r>
                          <a:rPr lang="it-IT" i="1">
                            <a:solidFill>
                              <a:schemeClr val="bg1"/>
                            </a:solidFill>
                            <a:latin typeface="Cambria Math"/>
                          </a:rPr>
                          <m:t>(</m:t>
                        </m:r>
                        <m:r>
                          <a:rPr lang="it-IT" b="0" i="1" smtClean="0">
                            <a:solidFill>
                              <a:schemeClr val="bg1"/>
                            </a:solidFill>
                            <a:latin typeface="Cambria Math"/>
                          </a:rPr>
                          <m:t>7,5</m:t>
                        </m:r>
                        <m:r>
                          <a:rPr lang="it-IT" i="1">
                            <a:solidFill>
                              <a:schemeClr val="bg1"/>
                            </a:solidFill>
                            <a:latin typeface="Cambria Math"/>
                          </a:rPr>
                          <m:t>𝑐𝑚</m:t>
                        </m:r>
                        <m:r>
                          <a:rPr lang="it-IT" i="1">
                            <a:solidFill>
                              <a:schemeClr val="bg1"/>
                            </a:solidFill>
                            <a:latin typeface="Cambria Math"/>
                          </a:rPr>
                          <m:t>)/2</m:t>
                        </m:r>
                      </m:num>
                      <m:den>
                        <m:r>
                          <a:rPr lang="it-IT" b="0" i="1" smtClean="0">
                            <a:solidFill>
                              <a:schemeClr val="bg1"/>
                            </a:solidFill>
                            <a:latin typeface="Cambria Math"/>
                          </a:rPr>
                          <m:t>18,75</m:t>
                        </m:r>
                        <m:r>
                          <a:rPr lang="it-IT" i="1">
                            <a:solidFill>
                              <a:schemeClr val="bg1"/>
                            </a:solidFill>
                            <a:latin typeface="Cambria Math"/>
                          </a:rPr>
                          <m:t>𝑐𝑚</m:t>
                        </m:r>
                      </m:den>
                    </m:f>
                    <m:r>
                      <a:rPr lang="it-IT" i="1">
                        <a:solidFill>
                          <a:schemeClr val="bg1"/>
                        </a:solidFill>
                        <a:latin typeface="Cambria Math"/>
                      </a:rPr>
                      <m:t>=0</m:t>
                    </m:r>
                    <m:r>
                      <a:rPr lang="it-IT" b="0" i="1" smtClean="0">
                        <a:solidFill>
                          <a:schemeClr val="bg1"/>
                        </a:solidFill>
                        <a:latin typeface="Cambria Math"/>
                      </a:rPr>
                      <m:t>,2</m:t>
                    </m:r>
                  </m:oMath>
                </a14:m>
                <a:endParaRPr lang="it-IT" dirty="0">
                  <a:solidFill>
                    <a:schemeClr val="bg1"/>
                  </a:solidFill>
                </a:endParaRPr>
              </a:p>
              <a:p>
                <a:endParaRPr lang="it-IT" dirty="0">
                  <a:solidFill>
                    <a:schemeClr val="bg1"/>
                  </a:solidFill>
                </a:endParaRPr>
              </a:p>
              <a:p>
                <a14:m>
                  <m:oMath xmlns:m="http://schemas.openxmlformats.org/officeDocument/2006/math">
                    <m:r>
                      <a:rPr lang="it-IT" i="1" smtClean="0">
                        <a:solidFill>
                          <a:schemeClr val="bg1"/>
                        </a:solidFill>
                        <a:latin typeface="Cambria Math"/>
                        <a:ea typeface="Cambria Math"/>
                      </a:rPr>
                      <m:t>𝜑</m:t>
                    </m:r>
                    <m:r>
                      <a:rPr lang="it-IT" i="1">
                        <a:solidFill>
                          <a:schemeClr val="bg1"/>
                        </a:solidFill>
                        <a:latin typeface="Cambria Math"/>
                        <a:ea typeface="Cambria Math"/>
                      </a:rPr>
                      <m:t> </m:t>
                    </m:r>
                  </m:oMath>
                </a14:m>
                <a:r>
                  <a:rPr lang="it-IT" dirty="0">
                    <a:solidFill>
                      <a:schemeClr val="bg1"/>
                    </a:solidFill>
                  </a:rPr>
                  <a:t>=</a:t>
                </a:r>
                <a14:m>
                  <m:oMath xmlns:m="http://schemas.openxmlformats.org/officeDocument/2006/math">
                    <m:func>
                      <m:funcPr>
                        <m:ctrlPr>
                          <a:rPr lang="it-IT" i="1">
                            <a:solidFill>
                              <a:schemeClr val="bg1"/>
                            </a:solidFill>
                            <a:latin typeface="Cambria Math"/>
                          </a:rPr>
                        </m:ctrlPr>
                      </m:funcPr>
                      <m:fName>
                        <m:sSup>
                          <m:sSupPr>
                            <m:ctrlPr>
                              <a:rPr lang="it-IT" i="1">
                                <a:solidFill>
                                  <a:schemeClr val="bg1"/>
                                </a:solidFill>
                                <a:latin typeface="Cambria Math"/>
                              </a:rPr>
                            </m:ctrlPr>
                          </m:sSupPr>
                          <m:e>
                            <m:r>
                              <m:rPr>
                                <m:sty m:val="p"/>
                              </m:rPr>
                              <a:rPr lang="it-IT">
                                <a:solidFill>
                                  <a:schemeClr val="bg1"/>
                                </a:solidFill>
                                <a:latin typeface="Cambria Math"/>
                              </a:rPr>
                              <m:t>sin</m:t>
                            </m:r>
                          </m:e>
                          <m:sup>
                            <m:r>
                              <a:rPr lang="it-IT" i="1">
                                <a:solidFill>
                                  <a:schemeClr val="bg1"/>
                                </a:solidFill>
                                <a:latin typeface="Cambria Math"/>
                              </a:rPr>
                              <m:t>−1</m:t>
                            </m:r>
                          </m:sup>
                        </m:sSup>
                      </m:fName>
                      <m:e>
                        <m:r>
                          <a:rPr lang="it-IT" i="1">
                            <a:solidFill>
                              <a:schemeClr val="bg1"/>
                            </a:solidFill>
                            <a:latin typeface="Cambria Math"/>
                          </a:rPr>
                          <m:t>(0,</m:t>
                        </m:r>
                        <m:r>
                          <a:rPr lang="it-IT" b="0" i="1" smtClean="0">
                            <a:solidFill>
                              <a:schemeClr val="bg1"/>
                            </a:solidFill>
                            <a:latin typeface="Cambria Math"/>
                          </a:rPr>
                          <m:t>2</m:t>
                        </m:r>
                        <m:r>
                          <a:rPr lang="it-IT" i="1">
                            <a:solidFill>
                              <a:schemeClr val="bg1"/>
                            </a:solidFill>
                            <a:latin typeface="Cambria Math"/>
                          </a:rPr>
                          <m:t>)=</m:t>
                        </m:r>
                      </m:e>
                    </m:func>
                    <m:r>
                      <a:rPr lang="it-IT" b="0" i="0" smtClean="0">
                        <a:solidFill>
                          <a:schemeClr val="bg1"/>
                        </a:solidFill>
                        <a:latin typeface="Cambria Math"/>
                      </a:rPr>
                      <m:t> 12,5</m:t>
                    </m:r>
                  </m:oMath>
                </a14:m>
                <a:r>
                  <a:rPr lang="it-IT" dirty="0" smtClean="0">
                    <a:solidFill>
                      <a:schemeClr val="bg1"/>
                    </a:solidFill>
                  </a:rPr>
                  <a:t>°</a:t>
                </a:r>
                <a:endParaRPr lang="it-IT" dirty="0">
                  <a:solidFill>
                    <a:schemeClr val="bg1"/>
                  </a:solidFill>
                </a:endParaRPr>
              </a:p>
              <a:p>
                <a:endParaRPr lang="it-IT" dirty="0"/>
              </a:p>
            </p:txBody>
          </p:sp>
        </mc:Choice>
        <mc:Fallback xmlns="">
          <p:sp>
            <p:nvSpPr>
              <p:cNvPr id="24" name="CasellaDiTesto 23"/>
              <p:cNvSpPr txBox="1">
                <a:spLocks noRot="1" noChangeAspect="1" noMove="1" noResize="1" noEditPoints="1" noAdjustHandles="1" noChangeArrowheads="1" noChangeShapeType="1" noTextEdit="1"/>
              </p:cNvSpPr>
              <p:nvPr/>
            </p:nvSpPr>
            <p:spPr>
              <a:xfrm>
                <a:off x="5690079" y="1226968"/>
                <a:ext cx="3275856" cy="5378780"/>
              </a:xfrm>
              <a:prstGeom prst="rect">
                <a:avLst/>
              </a:prstGeom>
              <a:blipFill rotWithShape="1">
                <a:blip r:embed="rId5"/>
                <a:stretch>
                  <a:fillRect l="-1487" t="-566" r="-929"/>
                </a:stretch>
              </a:blipFill>
            </p:spPr>
            <p:txBody>
              <a:bodyPr/>
              <a:lstStyle/>
              <a:p>
                <a:r>
                  <a:rPr lang="it-IT">
                    <a:noFill/>
                  </a:rPr>
                  <a:t> </a:t>
                </a:r>
              </a:p>
            </p:txBody>
          </p:sp>
        </mc:Fallback>
      </mc:AlternateContent>
    </p:spTree>
    <p:extLst>
      <p:ext uri="{BB962C8B-B14F-4D97-AF65-F5344CB8AC3E}">
        <p14:creationId xmlns:p14="http://schemas.microsoft.com/office/powerpoint/2010/main" val="1497014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5480116" y="0"/>
            <a:ext cx="366388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pPr algn="l"/>
            <a:r>
              <a:rPr lang="it-IT" dirty="0" smtClean="0">
                <a:solidFill>
                  <a:schemeClr val="bg1"/>
                </a:solidFill>
              </a:rPr>
              <a:t>Dati</a:t>
            </a:r>
            <a:endParaRPr lang="it-IT" dirty="0">
              <a:solidFill>
                <a:schemeClr val="bg1"/>
              </a:solidFill>
            </a:endParaRPr>
          </a:p>
        </p:txBody>
      </p:sp>
      <p:sp>
        <p:nvSpPr>
          <p:cNvPr id="4" name="Segnaposto contenuto 3"/>
          <p:cNvSpPr>
            <a:spLocks noGrp="1"/>
          </p:cNvSpPr>
          <p:nvPr>
            <p:ph sz="half" idx="2"/>
          </p:nvPr>
        </p:nvSpPr>
        <p:spPr>
          <a:xfrm>
            <a:off x="5597268" y="764704"/>
            <a:ext cx="3534544" cy="5328592"/>
          </a:xfrm>
        </p:spPr>
        <p:txBody>
          <a:bodyPr>
            <a:normAutofit fontScale="92500" lnSpcReduction="20000"/>
          </a:bodyPr>
          <a:lstStyle/>
          <a:p>
            <a:pPr marL="0" indent="0">
              <a:buNone/>
            </a:pPr>
            <a:r>
              <a:rPr lang="it-IT" dirty="0" smtClean="0">
                <a:solidFill>
                  <a:schemeClr val="bg1"/>
                </a:solidFill>
              </a:rPr>
              <a:t>Dai dati si può notare che ci sono 2 picchi in corrispondenza del nord e del sud a causa  dell’influenza del campo magnetico terrestre.</a:t>
            </a:r>
          </a:p>
          <a:p>
            <a:pPr marL="0" indent="0">
              <a:buNone/>
            </a:pPr>
            <a:r>
              <a:rPr lang="it-IT" dirty="0" smtClean="0">
                <a:solidFill>
                  <a:schemeClr val="bg1"/>
                </a:solidFill>
              </a:rPr>
              <a:t>Inoltre si nota una differenza tra il flusso proveniente da est e da ovest a causa dell’effetto est-ovest che è un’altra influenza che il campo magnetico terrestre ha sui raggi cosmici </a:t>
            </a:r>
          </a:p>
          <a:p>
            <a:pPr marL="0" indent="0">
              <a:buNone/>
            </a:pPr>
            <a:r>
              <a:rPr lang="it-IT" dirty="0" smtClean="0"/>
              <a:t> </a:t>
            </a:r>
            <a:endParaRPr lang="it-IT" dirty="0"/>
          </a:p>
        </p:txBody>
      </p:sp>
      <p:sp>
        <p:nvSpPr>
          <p:cNvPr id="6" name="Rettangolo 5"/>
          <p:cNvSpPr/>
          <p:nvPr/>
        </p:nvSpPr>
        <p:spPr>
          <a:xfrm>
            <a:off x="62492" y="1916832"/>
            <a:ext cx="5417624" cy="3288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8" name="Grafico 7"/>
          <p:cNvGraphicFramePr>
            <a:graphicFrameLocks/>
          </p:cNvGraphicFramePr>
          <p:nvPr>
            <p:extLst>
              <p:ext uri="{D42A27DB-BD31-4B8C-83A1-F6EECF244321}">
                <p14:modId xmlns:p14="http://schemas.microsoft.com/office/powerpoint/2010/main" val="2620518064"/>
              </p:ext>
            </p:extLst>
          </p:nvPr>
        </p:nvGraphicFramePr>
        <p:xfrm>
          <a:off x="62492" y="1556792"/>
          <a:ext cx="5417624"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704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calcoli</a:t>
            </a:r>
            <a:endParaRPr lang="it-IT" dirty="0"/>
          </a:p>
        </p:txBody>
      </p:sp>
      <p:sp>
        <p:nvSpPr>
          <p:cNvPr id="3" name="Segnaposto contenuto 2"/>
          <p:cNvSpPr>
            <a:spLocks noGrp="1"/>
          </p:cNvSpPr>
          <p:nvPr>
            <p:ph sz="half" idx="1"/>
          </p:nvPr>
        </p:nvSpPr>
        <p:spPr/>
        <p:txBody>
          <a:bodyPr/>
          <a:lstStyle/>
          <a:p>
            <a:r>
              <a:rPr lang="it-IT" dirty="0" smtClean="0"/>
              <a:t>Media dei valori del flusso muonico al minuto calcolato dal flusso in 15 minuti diviso 15.</a:t>
            </a:r>
            <a:endParaRPr lang="it-IT" dirty="0"/>
          </a:p>
        </p:txBody>
      </p:sp>
      <p:sp>
        <p:nvSpPr>
          <p:cNvPr id="4" name="Segnaposto contenuto 3"/>
          <p:cNvSpPr>
            <a:spLocks noGrp="1"/>
          </p:cNvSpPr>
          <p:nvPr>
            <p:ph sz="half" idx="2"/>
          </p:nvPr>
        </p:nvSpPr>
        <p:spPr/>
        <p:txBody>
          <a:bodyPr/>
          <a:lstStyle/>
          <a:p>
            <a:endParaRPr lang="it-IT"/>
          </a:p>
        </p:txBody>
      </p:sp>
    </p:spTree>
    <p:extLst>
      <p:ext uri="{BB962C8B-B14F-4D97-AF65-F5344CB8AC3E}">
        <p14:creationId xmlns:p14="http://schemas.microsoft.com/office/powerpoint/2010/main" val="7723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rPr>
              <a:t>ELABORAZIONE DATI</a:t>
            </a:r>
            <a:endParaRPr lang="it-IT" dirty="0">
              <a:solidFill>
                <a:srgbClr val="FFFF00"/>
              </a:solidFill>
            </a:endParaRPr>
          </a:p>
        </p:txBody>
      </p:sp>
      <p:sp>
        <p:nvSpPr>
          <p:cNvPr id="3" name="Segnaposto contenuto 2"/>
          <p:cNvSpPr>
            <a:spLocks noGrp="1"/>
          </p:cNvSpPr>
          <p:nvPr>
            <p:ph idx="1"/>
          </p:nvPr>
        </p:nvSpPr>
        <p:spPr/>
        <p:txBody>
          <a:bodyPr/>
          <a:lstStyle/>
          <a:p>
            <a:r>
              <a:rPr lang="it-IT" dirty="0" smtClean="0">
                <a:solidFill>
                  <a:srgbClr val="FFFF00"/>
                </a:solidFill>
              </a:rPr>
              <a:t>Sotto la guido del  Prof. BIANCHI si svolgono attività di elaborazione dati in remoto</a:t>
            </a:r>
          </a:p>
          <a:p>
            <a:r>
              <a:rPr lang="it-IT" dirty="0" smtClean="0">
                <a:solidFill>
                  <a:srgbClr val="FFFF00"/>
                </a:solidFill>
              </a:rPr>
              <a:t>Abbiamo studiato la relazione Flusso – angolo zenitale e azimutale </a:t>
            </a:r>
          </a:p>
          <a:p>
            <a:r>
              <a:rPr lang="it-IT" dirty="0" smtClean="0">
                <a:solidFill>
                  <a:srgbClr val="FFFF00"/>
                </a:solidFill>
              </a:rPr>
              <a:t>Esercitazione su una </a:t>
            </a:r>
            <a:r>
              <a:rPr lang="it-IT" dirty="0" err="1" smtClean="0">
                <a:solidFill>
                  <a:srgbClr val="FFFF00"/>
                </a:solidFill>
              </a:rPr>
              <a:t>masterclass</a:t>
            </a:r>
            <a:r>
              <a:rPr lang="it-IT" dirty="0" smtClean="0">
                <a:solidFill>
                  <a:srgbClr val="FFFF00"/>
                </a:solidFill>
              </a:rPr>
              <a:t> di F. </a:t>
            </a:r>
            <a:r>
              <a:rPr lang="it-IT" dirty="0" err="1" smtClean="0">
                <a:solidFill>
                  <a:srgbClr val="FFFF00"/>
                </a:solidFill>
              </a:rPr>
              <a:t>Cocetti</a:t>
            </a:r>
            <a:r>
              <a:rPr lang="it-IT" dirty="0" smtClean="0">
                <a:solidFill>
                  <a:srgbClr val="FFFF00"/>
                </a:solidFill>
              </a:rPr>
              <a:t> del centro Fermi</a:t>
            </a:r>
            <a:endParaRPr lang="it-IT" dirty="0">
              <a:solidFill>
                <a:srgbClr val="FFFF00"/>
              </a:solidFill>
            </a:endParaRPr>
          </a:p>
        </p:txBody>
      </p:sp>
    </p:spTree>
    <p:extLst>
      <p:ext uri="{BB962C8B-B14F-4D97-AF65-F5344CB8AC3E}">
        <p14:creationId xmlns:p14="http://schemas.microsoft.com/office/powerpoint/2010/main" val="1769963577"/>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 y="0"/>
            <a:ext cx="914767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ctrTitle"/>
          </p:nvPr>
        </p:nvSpPr>
        <p:spPr>
          <a:xfrm>
            <a:off x="539552" y="404664"/>
            <a:ext cx="7772400" cy="1470025"/>
          </a:xfrm>
          <a:ln w="28575">
            <a:solidFill>
              <a:schemeClr val="bg1"/>
            </a:solidFill>
          </a:ln>
        </p:spPr>
        <p:txBody>
          <a:bodyPr>
            <a:normAutofit/>
          </a:bodyPr>
          <a:lstStyle/>
          <a:p>
            <a:r>
              <a:rPr lang="it-IT" sz="5400" dirty="0" smtClean="0">
                <a:solidFill>
                  <a:srgbClr val="FFFF00"/>
                </a:solidFill>
              </a:rPr>
              <a:t>Rilevatore di raggi cosmici</a:t>
            </a:r>
            <a:endParaRPr lang="it-IT" sz="5400" dirty="0">
              <a:solidFill>
                <a:srgbClr val="FFFF00"/>
              </a:solidFill>
            </a:endParaRPr>
          </a:p>
        </p:txBody>
      </p:sp>
      <p:sp>
        <p:nvSpPr>
          <p:cNvPr id="3" name="Sottotitolo 2"/>
          <p:cNvSpPr>
            <a:spLocks noGrp="1"/>
          </p:cNvSpPr>
          <p:nvPr>
            <p:ph type="subTitle" idx="1"/>
          </p:nvPr>
        </p:nvSpPr>
        <p:spPr>
          <a:xfrm>
            <a:off x="1187624" y="3789040"/>
            <a:ext cx="6624736" cy="2232248"/>
          </a:xfrm>
          <a:solidFill>
            <a:schemeClr val="tx2">
              <a:lumMod val="75000"/>
            </a:schemeClr>
          </a:solidFill>
          <a:ln w="28575">
            <a:solidFill>
              <a:schemeClr val="bg1"/>
            </a:solidFill>
          </a:ln>
        </p:spPr>
        <p:txBody>
          <a:bodyPr>
            <a:normAutofit fontScale="92500" lnSpcReduction="10000"/>
          </a:bodyPr>
          <a:lstStyle/>
          <a:p>
            <a:r>
              <a:rPr lang="it-IT" sz="4200" dirty="0" smtClean="0">
                <a:solidFill>
                  <a:srgbClr val="FFFF00"/>
                </a:solidFill>
              </a:rPr>
              <a:t>Federico Di Tonno (cl. 2EA) </a:t>
            </a:r>
          </a:p>
          <a:p>
            <a:r>
              <a:rPr lang="it-IT" dirty="0" smtClean="0">
                <a:solidFill>
                  <a:srgbClr val="FFFF00"/>
                </a:solidFill>
              </a:rPr>
              <a:t>Progetto EEE</a:t>
            </a:r>
          </a:p>
          <a:p>
            <a:r>
              <a:rPr lang="it-IT" dirty="0" smtClean="0">
                <a:solidFill>
                  <a:srgbClr val="FFFF00"/>
                </a:solidFill>
              </a:rPr>
              <a:t>Liceo </a:t>
            </a:r>
            <a:r>
              <a:rPr lang="it-IT" dirty="0" err="1" smtClean="0">
                <a:solidFill>
                  <a:srgbClr val="FFFF00"/>
                </a:solidFill>
              </a:rPr>
              <a:t>Cavalleri</a:t>
            </a:r>
            <a:endParaRPr lang="it-IT" dirty="0" smtClean="0">
              <a:solidFill>
                <a:srgbClr val="FFFF00"/>
              </a:solidFill>
            </a:endParaRPr>
          </a:p>
          <a:p>
            <a:r>
              <a:rPr lang="it-IT" dirty="0" smtClean="0">
                <a:solidFill>
                  <a:srgbClr val="FFFF00"/>
                </a:solidFill>
              </a:rPr>
              <a:t>Parabiago (MI)</a:t>
            </a:r>
            <a:endParaRPr lang="it-IT" dirty="0">
              <a:solidFill>
                <a:srgbClr val="FFFF00"/>
              </a:solidFill>
            </a:endParaRPr>
          </a:p>
        </p:txBody>
      </p:sp>
    </p:spTree>
    <p:extLst>
      <p:ext uri="{BB962C8B-B14F-4D97-AF65-F5344CB8AC3E}">
        <p14:creationId xmlns:p14="http://schemas.microsoft.com/office/powerpoint/2010/main" val="2931788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251520" y="188640"/>
            <a:ext cx="3384376" cy="802232"/>
          </a:xfrm>
        </p:spPr>
        <p:txBody>
          <a:bodyPr>
            <a:noAutofit/>
          </a:bodyPr>
          <a:lstStyle/>
          <a:p>
            <a:r>
              <a:rPr lang="it-IT" sz="4000" dirty="0" smtClean="0">
                <a:solidFill>
                  <a:schemeClr val="bg1"/>
                </a:solidFill>
              </a:rPr>
              <a:t>La coincidenza</a:t>
            </a:r>
            <a:endParaRPr lang="it-IT" sz="4000" dirty="0">
              <a:solidFill>
                <a:schemeClr val="bg1"/>
              </a:solidFill>
            </a:endParaRPr>
          </a:p>
        </p:txBody>
      </p:sp>
      <p:pic>
        <p:nvPicPr>
          <p:cNvPr id="5" name="Segnaposto contenut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1340768"/>
            <a:ext cx="3833812" cy="5111750"/>
          </a:xfrm>
        </p:spPr>
      </p:pic>
      <p:sp>
        <p:nvSpPr>
          <p:cNvPr id="3" name="Rettangolo 2"/>
          <p:cNvSpPr/>
          <p:nvPr/>
        </p:nvSpPr>
        <p:spPr>
          <a:xfrm>
            <a:off x="4716016" y="332656"/>
            <a:ext cx="4427984" cy="6264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testo 3"/>
          <p:cNvSpPr>
            <a:spLocks noGrp="1"/>
          </p:cNvSpPr>
          <p:nvPr>
            <p:ph type="body" sz="half" idx="2"/>
          </p:nvPr>
        </p:nvSpPr>
        <p:spPr>
          <a:xfrm>
            <a:off x="4803927" y="440668"/>
            <a:ext cx="4252161" cy="6048672"/>
          </a:xfrm>
        </p:spPr>
        <p:txBody>
          <a:bodyPr>
            <a:noAutofit/>
          </a:bodyPr>
          <a:lstStyle/>
          <a:p>
            <a:pPr algn="just"/>
            <a:r>
              <a:rPr lang="it-IT" sz="2200" dirty="0" smtClean="0">
                <a:solidFill>
                  <a:schemeClr val="bg1"/>
                </a:solidFill>
              </a:rPr>
              <a:t>Il rilevatore è composto da due tubi geiger sts-5 allineati uno sopra all’altro a una distanza di circa 10 cm.</a:t>
            </a:r>
          </a:p>
          <a:p>
            <a:pPr algn="just"/>
            <a:r>
              <a:rPr lang="it-IT" sz="2200" dirty="0" smtClean="0">
                <a:solidFill>
                  <a:schemeClr val="bg1"/>
                </a:solidFill>
              </a:rPr>
              <a:t>I tubi geiger però sono in grado di rilevare tutte le particelle ionizzanti. Per distinguere le particelle generate dalla radioattività naturale  da quelle dei raggi cosmici si devono contare solo i segnali che attraversano tutti e due i tubi, perché le particelle generate dalla radioattività non riescono ad attraversare tutti e due i tubi a causa della bassa energia che hanno e, quindi, dello scarso potere penetrante</a:t>
            </a:r>
            <a:endParaRPr lang="it-IT" sz="2200" dirty="0">
              <a:solidFill>
                <a:schemeClr val="bg1"/>
              </a:solidFill>
            </a:endParaRPr>
          </a:p>
        </p:txBody>
      </p:sp>
    </p:spTree>
    <p:extLst>
      <p:ext uri="{BB962C8B-B14F-4D97-AF65-F5344CB8AC3E}">
        <p14:creationId xmlns:p14="http://schemas.microsoft.com/office/powerpoint/2010/main" val="1840846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 y="0"/>
            <a:ext cx="914077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1845318" y="-459432"/>
            <a:ext cx="5456585" cy="1162050"/>
          </a:xfrm>
        </p:spPr>
        <p:txBody>
          <a:bodyPr>
            <a:normAutofit fontScale="90000"/>
          </a:bodyPr>
          <a:lstStyle/>
          <a:p>
            <a:r>
              <a:rPr lang="it-IT" sz="3600" dirty="0" smtClean="0">
                <a:solidFill>
                  <a:schemeClr val="bg1"/>
                </a:solidFill>
              </a:rPr>
              <a:t>Funzionamento dei tubi </a:t>
            </a:r>
            <a:r>
              <a:rPr lang="it-IT" sz="4000" dirty="0" smtClean="0">
                <a:solidFill>
                  <a:schemeClr val="bg1"/>
                </a:solidFill>
              </a:rPr>
              <a:t>geiger</a:t>
            </a:r>
            <a:endParaRPr lang="it-IT" sz="4000" dirty="0">
              <a:solidFill>
                <a:schemeClr val="bg1"/>
              </a:solidFill>
            </a:endParaRPr>
          </a:p>
        </p:txBody>
      </p:sp>
      <p:sp>
        <p:nvSpPr>
          <p:cNvPr id="3" name="Rettangolo 2"/>
          <p:cNvSpPr/>
          <p:nvPr/>
        </p:nvSpPr>
        <p:spPr>
          <a:xfrm>
            <a:off x="3923928" y="692696"/>
            <a:ext cx="4896544" cy="2496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testo 3"/>
          <p:cNvSpPr>
            <a:spLocks noGrp="1"/>
          </p:cNvSpPr>
          <p:nvPr>
            <p:ph type="body" sz="half" idx="2"/>
          </p:nvPr>
        </p:nvSpPr>
        <p:spPr>
          <a:xfrm>
            <a:off x="3934860" y="692695"/>
            <a:ext cx="4899977" cy="2736305"/>
          </a:xfrm>
        </p:spPr>
        <p:txBody>
          <a:bodyPr>
            <a:noAutofit/>
          </a:bodyPr>
          <a:lstStyle/>
          <a:p>
            <a:pPr algn="just"/>
            <a:r>
              <a:rPr lang="it-IT" dirty="0" smtClean="0">
                <a:solidFill>
                  <a:schemeClr val="bg1"/>
                </a:solidFill>
              </a:rPr>
              <a:t>Un tubo geiger è un tubo di materiale conduttore, riempito da un gas a bassa pressione e contenente un lungo elettrodo che attraversa tutto il tubo.</a:t>
            </a:r>
          </a:p>
          <a:p>
            <a:pPr algn="just"/>
            <a:r>
              <a:rPr lang="it-IT" dirty="0" smtClean="0">
                <a:solidFill>
                  <a:schemeClr val="bg1"/>
                </a:solidFill>
              </a:rPr>
              <a:t>Quando una particella ionizzante entra nel tubo colpisce un atomo del gas, facendogli perdere un elettrone. Questo, respinto dalla carica negativa del tubo colpisce l’elettrodo centrare generando una differenza di potenziale misurabile</a:t>
            </a:r>
          </a:p>
          <a:p>
            <a:pPr algn="just"/>
            <a:r>
              <a:rPr lang="it-IT" dirty="0" smtClean="0">
                <a:solidFill>
                  <a:schemeClr val="bg1"/>
                </a:solidFill>
              </a:rPr>
              <a:t>I tubi geiger sono alimentati da 450V generati da un circuito che oltre ad alimentarli invia un segnale a 3,3V ogni volta che il tubo viene attraversato da una particella</a:t>
            </a:r>
            <a:endParaRPr lang="it-IT" dirty="0"/>
          </a:p>
        </p:txBody>
      </p:sp>
      <p:pic>
        <p:nvPicPr>
          <p:cNvPr id="3076" name="Picture 4" descr="Risultati immagini per tubo gei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536494"/>
            <a:ext cx="4467929" cy="3271678"/>
          </a:xfrm>
          <a:prstGeom prst="rect">
            <a:avLst/>
          </a:prstGeom>
          <a:noFill/>
          <a:extLst>
            <a:ext uri="{909E8E84-426E-40DD-AFC4-6F175D3DCCD1}">
              <a14:hiddenFill xmlns:a14="http://schemas.microsoft.com/office/drawing/2010/main">
                <a:solidFill>
                  <a:srgbClr val="FFFFFF"/>
                </a:solidFill>
              </a14:hiddenFill>
            </a:ext>
          </a:extLst>
        </p:spPr>
      </p:pic>
      <p:pic>
        <p:nvPicPr>
          <p:cNvPr id="8" name="Segnaposto contenuto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076739"/>
            <a:ext cx="3528392" cy="4704522"/>
          </a:xfrm>
          <a:prstGeom prst="rect">
            <a:avLst/>
          </a:prstGeom>
        </p:spPr>
      </p:pic>
    </p:spTree>
    <p:extLst>
      <p:ext uri="{BB962C8B-B14F-4D97-AF65-F5344CB8AC3E}">
        <p14:creationId xmlns:p14="http://schemas.microsoft.com/office/powerpoint/2010/main" val="2851851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2196752" y="0"/>
            <a:ext cx="8229600" cy="1143000"/>
          </a:xfrm>
        </p:spPr>
        <p:txBody>
          <a:bodyPr>
            <a:normAutofit/>
          </a:bodyPr>
          <a:lstStyle/>
          <a:p>
            <a:r>
              <a:rPr lang="it-IT" sz="5400" dirty="0" smtClean="0">
                <a:solidFill>
                  <a:schemeClr val="bg1"/>
                </a:solidFill>
              </a:rPr>
              <a:t>Il trigger</a:t>
            </a:r>
            <a:endParaRPr lang="it-IT" sz="5400" dirty="0">
              <a:solidFill>
                <a:schemeClr val="bg1"/>
              </a:solidFill>
            </a:endParaRPr>
          </a:p>
        </p:txBody>
      </p:sp>
      <p:pic>
        <p:nvPicPr>
          <p:cNvPr id="7" name="Segnaposto contenuto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084168" y="2636912"/>
            <a:ext cx="2963466" cy="3951288"/>
          </a:xfrm>
        </p:spPr>
      </p:pic>
      <p:sp>
        <p:nvSpPr>
          <p:cNvPr id="4" name="Rettangolo 3"/>
          <p:cNvSpPr/>
          <p:nvPr/>
        </p:nvSpPr>
        <p:spPr>
          <a:xfrm>
            <a:off x="3779912" y="764704"/>
            <a:ext cx="507605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179" name="Picture 59"/>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251520" y="1988840"/>
            <a:ext cx="5619628" cy="264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testo 2"/>
          <p:cNvSpPr>
            <a:spLocks noGrp="1"/>
          </p:cNvSpPr>
          <p:nvPr>
            <p:ph type="body" idx="1"/>
          </p:nvPr>
        </p:nvSpPr>
        <p:spPr>
          <a:xfrm>
            <a:off x="3851920" y="620688"/>
            <a:ext cx="5112568" cy="1008112"/>
          </a:xfrm>
        </p:spPr>
        <p:txBody>
          <a:bodyPr>
            <a:normAutofit/>
          </a:bodyPr>
          <a:lstStyle/>
          <a:p>
            <a:r>
              <a:rPr lang="it-IT" sz="1600" b="0" dirty="0" smtClean="0">
                <a:solidFill>
                  <a:schemeClr val="bg1"/>
                </a:solidFill>
              </a:rPr>
              <a:t>Il sistema di trigger è il circuito elettrico che può rilevare la coincidenza dei segnali.</a:t>
            </a:r>
          </a:p>
          <a:p>
            <a:r>
              <a:rPr lang="it-IT" sz="1600" b="0" dirty="0" smtClean="0">
                <a:solidFill>
                  <a:schemeClr val="bg1"/>
                </a:solidFill>
              </a:rPr>
              <a:t>È composto da 4 porte logiche AND</a:t>
            </a:r>
            <a:endParaRPr lang="it-IT" sz="1600" b="0" dirty="0">
              <a:solidFill>
                <a:schemeClr val="bg1"/>
              </a:solidFill>
            </a:endParaRPr>
          </a:p>
        </p:txBody>
      </p:sp>
    </p:spTree>
    <p:extLst>
      <p:ext uri="{BB962C8B-B14F-4D97-AF65-F5344CB8AC3E}">
        <p14:creationId xmlns:p14="http://schemas.microsoft.com/office/powerpoint/2010/main" val="3973639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2195736" y="-171400"/>
            <a:ext cx="4114800" cy="1162050"/>
          </a:xfrm>
        </p:spPr>
        <p:txBody>
          <a:bodyPr>
            <a:noAutofit/>
          </a:bodyPr>
          <a:lstStyle/>
          <a:p>
            <a:r>
              <a:rPr lang="it-IT" sz="4000" dirty="0" smtClean="0">
                <a:solidFill>
                  <a:schemeClr val="bg1"/>
                </a:solidFill>
              </a:rPr>
              <a:t>Raccolta dei dati </a:t>
            </a:r>
            <a:endParaRPr lang="it-IT" sz="4000" dirty="0">
              <a:solidFill>
                <a:schemeClr val="bg1"/>
              </a:solidFill>
            </a:endParaRPr>
          </a:p>
        </p:txBody>
      </p:sp>
      <p:pic>
        <p:nvPicPr>
          <p:cNvPr id="5" name="Segnaposto contenut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89608" y="1412875"/>
            <a:ext cx="3780234" cy="5040313"/>
          </a:xfrm>
        </p:spPr>
      </p:pic>
      <p:sp>
        <p:nvSpPr>
          <p:cNvPr id="3" name="Rettangolo 2"/>
          <p:cNvSpPr/>
          <p:nvPr/>
        </p:nvSpPr>
        <p:spPr>
          <a:xfrm>
            <a:off x="5796136" y="1412776"/>
            <a:ext cx="3096344" cy="5040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testo 3"/>
          <p:cNvSpPr>
            <a:spLocks noGrp="1"/>
          </p:cNvSpPr>
          <p:nvPr>
            <p:ph type="body" sz="half" idx="2"/>
          </p:nvPr>
        </p:nvSpPr>
        <p:spPr>
          <a:xfrm>
            <a:off x="5761175" y="1556792"/>
            <a:ext cx="3152329" cy="4680520"/>
          </a:xfrm>
        </p:spPr>
        <p:txBody>
          <a:bodyPr>
            <a:normAutofit/>
          </a:bodyPr>
          <a:lstStyle/>
          <a:p>
            <a:r>
              <a:rPr lang="it-IT" sz="3200" dirty="0" smtClean="0">
                <a:solidFill>
                  <a:schemeClr val="bg1"/>
                </a:solidFill>
              </a:rPr>
              <a:t>I dati vengono raccolti da una sceda che conta il numero di impulsi ricevuti e invia il valore al computer via USB</a:t>
            </a:r>
          </a:p>
        </p:txBody>
      </p:sp>
    </p:spTree>
    <p:extLst>
      <p:ext uri="{BB962C8B-B14F-4D97-AF65-F5344CB8AC3E}">
        <p14:creationId xmlns:p14="http://schemas.microsoft.com/office/powerpoint/2010/main" val="4262092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67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normAutofit fontScale="90000"/>
          </a:bodyPr>
          <a:lstStyle/>
          <a:p>
            <a:r>
              <a:rPr lang="it-IT" dirty="0" smtClean="0">
                <a:solidFill>
                  <a:schemeClr val="bg1"/>
                </a:solidFill>
              </a:rPr>
              <a:t>Collegamenti elettrici</a:t>
            </a:r>
            <a:br>
              <a:rPr lang="it-IT" dirty="0" smtClean="0">
                <a:solidFill>
                  <a:schemeClr val="bg1"/>
                </a:solidFill>
              </a:rPr>
            </a:br>
            <a:r>
              <a:rPr lang="it-IT" sz="2700" dirty="0" smtClean="0">
                <a:solidFill>
                  <a:schemeClr val="bg1"/>
                </a:solidFill>
              </a:rPr>
              <a:t>(in colore i collegamenti effettuati)</a:t>
            </a:r>
            <a:endParaRPr lang="it-IT" sz="2700" dirty="0">
              <a:solidFill>
                <a:schemeClr val="bg1"/>
              </a:solidFill>
            </a:endParaRPr>
          </a:p>
        </p:txBody>
      </p:sp>
      <p:pic>
        <p:nvPicPr>
          <p:cNvPr id="8" name="Segnaposto contenuto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1411" y="1600200"/>
            <a:ext cx="8161177" cy="4525963"/>
          </a:xfrm>
        </p:spPr>
      </p:pic>
    </p:spTree>
    <p:extLst>
      <p:ext uri="{BB962C8B-B14F-4D97-AF65-F5344CB8AC3E}">
        <p14:creationId xmlns:p14="http://schemas.microsoft.com/office/powerpoint/2010/main" val="2718355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1403648" y="-315416"/>
            <a:ext cx="3456384" cy="1162050"/>
          </a:xfrm>
        </p:spPr>
        <p:txBody>
          <a:bodyPr>
            <a:noAutofit/>
          </a:bodyPr>
          <a:lstStyle/>
          <a:p>
            <a:r>
              <a:rPr lang="it-IT" sz="4400" dirty="0" smtClean="0">
                <a:solidFill>
                  <a:schemeClr val="bg1"/>
                </a:solidFill>
              </a:rPr>
              <a:t>Il programma</a:t>
            </a:r>
            <a:endParaRPr lang="it-IT" sz="4400" dirty="0">
              <a:solidFill>
                <a:schemeClr val="bg1"/>
              </a:solidFill>
            </a:endParaRPr>
          </a:p>
        </p:txBody>
      </p:sp>
      <p:sp>
        <p:nvSpPr>
          <p:cNvPr id="3" name="Rettangolo 2"/>
          <p:cNvSpPr/>
          <p:nvPr/>
        </p:nvSpPr>
        <p:spPr>
          <a:xfrm>
            <a:off x="4788024" y="106416"/>
            <a:ext cx="4355976" cy="6751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12776"/>
            <a:ext cx="468052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testo 3"/>
          <p:cNvSpPr>
            <a:spLocks noGrp="1"/>
          </p:cNvSpPr>
          <p:nvPr>
            <p:ph type="body" sz="half" idx="2"/>
          </p:nvPr>
        </p:nvSpPr>
        <p:spPr>
          <a:xfrm>
            <a:off x="5237820" y="106416"/>
            <a:ext cx="3456384" cy="4824536"/>
          </a:xfrm>
        </p:spPr>
        <p:txBody>
          <a:bodyPr>
            <a:noAutofit/>
          </a:bodyPr>
          <a:lstStyle/>
          <a:p>
            <a:pPr algn="just"/>
            <a:r>
              <a:rPr lang="it-IT" sz="2400" dirty="0">
                <a:solidFill>
                  <a:schemeClr val="bg1"/>
                </a:solidFill>
              </a:rPr>
              <a:t>I</a:t>
            </a:r>
            <a:r>
              <a:rPr lang="it-IT" sz="2400" dirty="0" smtClean="0">
                <a:solidFill>
                  <a:schemeClr val="bg1"/>
                </a:solidFill>
              </a:rPr>
              <a:t>l programma elabora i dati provenienti dal rilevatore e permette di salvarli su un file di testo:</a:t>
            </a:r>
          </a:p>
          <a:p>
            <a:pPr algn="just"/>
            <a:r>
              <a:rPr lang="it-IT" sz="2400" dirty="0" smtClean="0">
                <a:solidFill>
                  <a:schemeClr val="bg1"/>
                </a:solidFill>
              </a:rPr>
              <a:t>-la durata della rilevazione</a:t>
            </a:r>
          </a:p>
          <a:p>
            <a:pPr algn="just"/>
            <a:r>
              <a:rPr lang="it-IT" sz="2400" dirty="0" smtClean="0">
                <a:solidFill>
                  <a:schemeClr val="bg1"/>
                </a:solidFill>
              </a:rPr>
              <a:t>-il numero di particelle che hanno attraversato un singolo tubo</a:t>
            </a:r>
          </a:p>
          <a:p>
            <a:pPr algn="just"/>
            <a:r>
              <a:rPr lang="it-IT" sz="2400" dirty="0" smtClean="0">
                <a:solidFill>
                  <a:schemeClr val="bg1"/>
                </a:solidFill>
              </a:rPr>
              <a:t>-il numero di coincidenze rilevate (quindi il numero di muoni rilevati)</a:t>
            </a:r>
          </a:p>
          <a:p>
            <a:pPr algn="just"/>
            <a:r>
              <a:rPr lang="it-IT" sz="2400" dirty="0" smtClean="0">
                <a:solidFill>
                  <a:schemeClr val="bg1"/>
                </a:solidFill>
              </a:rPr>
              <a:t> -il numero di muoni al minuto (CPM)</a:t>
            </a:r>
          </a:p>
          <a:p>
            <a:pPr algn="just"/>
            <a:r>
              <a:rPr lang="it-IT" sz="2400" dirty="0" smtClean="0">
                <a:solidFill>
                  <a:schemeClr val="bg1"/>
                </a:solidFill>
              </a:rPr>
              <a:t>-data e ora di inizio e fine del conteggio</a:t>
            </a:r>
          </a:p>
          <a:p>
            <a:pPr algn="just"/>
            <a:r>
              <a:rPr lang="it-IT" sz="2400" dirty="0" smtClean="0">
                <a:solidFill>
                  <a:schemeClr val="bg1"/>
                </a:solidFill>
              </a:rPr>
              <a:t>-il numero di muoni che rilevato ogni 5 minuti</a:t>
            </a:r>
            <a:endParaRPr lang="it-IT" sz="2400" dirty="0">
              <a:solidFill>
                <a:schemeClr val="bg1"/>
              </a:solidFill>
            </a:endParaRPr>
          </a:p>
        </p:txBody>
      </p:sp>
    </p:spTree>
    <p:extLst>
      <p:ext uri="{BB962C8B-B14F-4D97-AF65-F5344CB8AC3E}">
        <p14:creationId xmlns:p14="http://schemas.microsoft.com/office/powerpoint/2010/main" val="3345820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1634</TotalTime>
  <Words>1020</Words>
  <Application>Microsoft Office PowerPoint</Application>
  <PresentationFormat>Presentazione su schermo (4:3)</PresentationFormat>
  <Paragraphs>90</Paragraphs>
  <Slides>16</Slides>
  <Notes>0</Notes>
  <HiddenSlides>0</HiddenSlides>
  <MMClips>0</MMClips>
  <ScaleCrop>false</ScaleCrop>
  <HeadingPairs>
    <vt:vector size="4" baseType="variant">
      <vt:variant>
        <vt:lpstr>Tema</vt:lpstr>
      </vt:variant>
      <vt:variant>
        <vt:i4>2</vt:i4>
      </vt:variant>
      <vt:variant>
        <vt:lpstr>Titoli diapositive</vt:lpstr>
      </vt:variant>
      <vt:variant>
        <vt:i4>16</vt:i4>
      </vt:variant>
    </vt:vector>
  </HeadingPairs>
  <TitlesOfParts>
    <vt:vector size="18" baseType="lpstr">
      <vt:lpstr>Tema di Office</vt:lpstr>
      <vt:lpstr>1_Tema di Office</vt:lpstr>
      <vt:lpstr>«COSMIC STUDENTS» Liceo CAVALLERI</vt:lpstr>
      <vt:lpstr>ELABORAZIONE DATI</vt:lpstr>
      <vt:lpstr>Rilevatore di raggi cosmici</vt:lpstr>
      <vt:lpstr>La coincidenza</vt:lpstr>
      <vt:lpstr>Funzionamento dei tubi geiger</vt:lpstr>
      <vt:lpstr>Il trigger</vt:lpstr>
      <vt:lpstr>Raccolta dei dati </vt:lpstr>
      <vt:lpstr>Collegamenti elettrici (in colore i collegamenti effettuati)</vt:lpstr>
      <vt:lpstr>Il programma</vt:lpstr>
      <vt:lpstr>Flusso di raggi cosmici in funzione dell’attività solare</vt:lpstr>
      <vt:lpstr>Flusso di muoni in funzione di θ</vt:lpstr>
      <vt:lpstr>Dati</vt:lpstr>
      <vt:lpstr>Flusso di muoni in funzione dell’angolo φ</vt:lpstr>
      <vt:lpstr>Calcolo dell’errore rispetto a φ</vt:lpstr>
      <vt:lpstr>Dati</vt:lpstr>
      <vt:lpstr>calcoli</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c:title>
  <dc:creator>feder</dc:creator>
  <cp:lastModifiedBy>docente</cp:lastModifiedBy>
  <cp:revision>123</cp:revision>
  <dcterms:created xsi:type="dcterms:W3CDTF">2018-11-24T11:35:22Z</dcterms:created>
  <dcterms:modified xsi:type="dcterms:W3CDTF">2019-05-08T10:28:35Z</dcterms:modified>
</cp:coreProperties>
</file>