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9" r:id="rId4"/>
    <p:sldId id="267" r:id="rId5"/>
    <p:sldId id="257" r:id="rId6"/>
    <p:sldId id="268" r:id="rId7"/>
    <p:sldId id="259" r:id="rId8"/>
    <p:sldId id="260" r:id="rId9"/>
    <p:sldId id="258" r:id="rId10"/>
    <p:sldId id="262" r:id="rId11"/>
    <p:sldId id="263" r:id="rId12"/>
    <p:sldId id="271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EE%20IV%20anno\ForbushEsercitazione\Forbus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EE%20IV%20anno\ForbushEsercitazione\Forbu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70C0"/>
                </a:solidFill>
              </a:rPr>
              <a:t>DATI REGISTRATI DAL RIVELATORE A OULU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OULU!$N$1</c:f>
              <c:strCache>
                <c:ptCount val="1"/>
                <c:pt idx="0">
                  <c:v>Conteggi relativi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5">
                  <a:tint val="77000"/>
                </a:schemeClr>
              </a:solidFill>
              <a:ln w="9525" cap="flat" cmpd="sng" algn="ctr">
                <a:solidFill>
                  <a:schemeClr val="accent5">
                    <a:tint val="77000"/>
                  </a:schemeClr>
                </a:solidFill>
                <a:round/>
              </a:ln>
              <a:effectLst/>
            </c:spPr>
          </c:marker>
          <c:xVal>
            <c:numRef>
              <c:f>OULU!$K$2:$K$228</c:f>
              <c:numCache>
                <c:formatCode>d/m/yy\ h\.mm;@</c:formatCode>
                <c:ptCount val="227"/>
                <c:pt idx="0">
                  <c:v>42983.416666666468</c:v>
                </c:pt>
                <c:pt idx="1">
                  <c:v>42983.458333333139</c:v>
                </c:pt>
                <c:pt idx="2">
                  <c:v>42983.499999999796</c:v>
                </c:pt>
                <c:pt idx="3">
                  <c:v>42983.541666666453</c:v>
                </c:pt>
                <c:pt idx="4">
                  <c:v>42983.583333333132</c:v>
                </c:pt>
                <c:pt idx="5">
                  <c:v>42983.624999999789</c:v>
                </c:pt>
                <c:pt idx="6">
                  <c:v>42983.666666666446</c:v>
                </c:pt>
                <c:pt idx="7">
                  <c:v>42983.708333333117</c:v>
                </c:pt>
                <c:pt idx="8">
                  <c:v>42983.749999999782</c:v>
                </c:pt>
                <c:pt idx="9">
                  <c:v>42983.791666666431</c:v>
                </c:pt>
                <c:pt idx="10">
                  <c:v>42983.83333333311</c:v>
                </c:pt>
                <c:pt idx="11">
                  <c:v>42983.874999999789</c:v>
                </c:pt>
                <c:pt idx="12">
                  <c:v>42983.916666666439</c:v>
                </c:pt>
                <c:pt idx="13">
                  <c:v>42983.95833333311</c:v>
                </c:pt>
                <c:pt idx="14">
                  <c:v>42983.999999999767</c:v>
                </c:pt>
                <c:pt idx="15">
                  <c:v>42984.041666666424</c:v>
                </c:pt>
                <c:pt idx="16">
                  <c:v>42984.083333333096</c:v>
                </c:pt>
                <c:pt idx="17">
                  <c:v>42984.12499999976</c:v>
                </c:pt>
                <c:pt idx="18">
                  <c:v>42984.166666666424</c:v>
                </c:pt>
                <c:pt idx="19">
                  <c:v>42984.208333333088</c:v>
                </c:pt>
                <c:pt idx="20">
                  <c:v>42984.249999999753</c:v>
                </c:pt>
                <c:pt idx="21">
                  <c:v>42984.291666666402</c:v>
                </c:pt>
                <c:pt idx="22">
                  <c:v>42984.333333333081</c:v>
                </c:pt>
                <c:pt idx="23">
                  <c:v>42984.374999999753</c:v>
                </c:pt>
                <c:pt idx="24">
                  <c:v>42984.41666666641</c:v>
                </c:pt>
                <c:pt idx="25">
                  <c:v>42984.458333333088</c:v>
                </c:pt>
                <c:pt idx="26">
                  <c:v>42984.499999999738</c:v>
                </c:pt>
                <c:pt idx="27">
                  <c:v>42984.541666666395</c:v>
                </c:pt>
                <c:pt idx="28">
                  <c:v>42984.583333333067</c:v>
                </c:pt>
                <c:pt idx="29">
                  <c:v>42984.624999999731</c:v>
                </c:pt>
                <c:pt idx="30">
                  <c:v>42984.666666666388</c:v>
                </c:pt>
                <c:pt idx="31">
                  <c:v>42984.708333333059</c:v>
                </c:pt>
                <c:pt idx="32">
                  <c:v>42984.749999999731</c:v>
                </c:pt>
                <c:pt idx="33">
                  <c:v>42984.791666666373</c:v>
                </c:pt>
                <c:pt idx="34">
                  <c:v>42984.833333333052</c:v>
                </c:pt>
                <c:pt idx="35">
                  <c:v>42984.874999999724</c:v>
                </c:pt>
                <c:pt idx="36">
                  <c:v>42984.91666666638</c:v>
                </c:pt>
                <c:pt idx="37">
                  <c:v>42984.958333333052</c:v>
                </c:pt>
                <c:pt idx="38">
                  <c:v>42984.999999999709</c:v>
                </c:pt>
                <c:pt idx="39">
                  <c:v>42985.041666666366</c:v>
                </c:pt>
                <c:pt idx="40">
                  <c:v>42985.083333333037</c:v>
                </c:pt>
                <c:pt idx="41">
                  <c:v>42985.124999999702</c:v>
                </c:pt>
                <c:pt idx="42">
                  <c:v>42985.166666666359</c:v>
                </c:pt>
                <c:pt idx="43">
                  <c:v>42985.20833333303</c:v>
                </c:pt>
                <c:pt idx="44">
                  <c:v>42985.249999999694</c:v>
                </c:pt>
                <c:pt idx="45">
                  <c:v>42985.291666666344</c:v>
                </c:pt>
                <c:pt idx="46">
                  <c:v>42985.333333333023</c:v>
                </c:pt>
                <c:pt idx="47">
                  <c:v>42985.374999999694</c:v>
                </c:pt>
                <c:pt idx="48">
                  <c:v>42985.416666666351</c:v>
                </c:pt>
                <c:pt idx="49">
                  <c:v>42985.458333333023</c:v>
                </c:pt>
                <c:pt idx="50">
                  <c:v>42985.49999999968</c:v>
                </c:pt>
                <c:pt idx="51">
                  <c:v>42985.541666666337</c:v>
                </c:pt>
                <c:pt idx="52">
                  <c:v>42985.583333333008</c:v>
                </c:pt>
                <c:pt idx="53">
                  <c:v>42985.624999999673</c:v>
                </c:pt>
                <c:pt idx="54">
                  <c:v>42985.66666666633</c:v>
                </c:pt>
                <c:pt idx="55">
                  <c:v>42985.708333333001</c:v>
                </c:pt>
                <c:pt idx="56">
                  <c:v>42985.749999999665</c:v>
                </c:pt>
                <c:pt idx="57">
                  <c:v>42985.791666666315</c:v>
                </c:pt>
                <c:pt idx="58">
                  <c:v>42985.833333333001</c:v>
                </c:pt>
                <c:pt idx="59">
                  <c:v>42985.874999999665</c:v>
                </c:pt>
                <c:pt idx="60">
                  <c:v>42985.916666666322</c:v>
                </c:pt>
                <c:pt idx="61">
                  <c:v>42985.958333333001</c:v>
                </c:pt>
                <c:pt idx="62">
                  <c:v>42985.999999999651</c:v>
                </c:pt>
                <c:pt idx="63">
                  <c:v>42986.041666666308</c:v>
                </c:pt>
                <c:pt idx="64">
                  <c:v>42986.083333332987</c:v>
                </c:pt>
                <c:pt idx="65">
                  <c:v>42986.124999999636</c:v>
                </c:pt>
                <c:pt idx="66">
                  <c:v>42986.1666666663</c:v>
                </c:pt>
                <c:pt idx="67">
                  <c:v>42986.208333332979</c:v>
                </c:pt>
                <c:pt idx="68">
                  <c:v>42986.249999999636</c:v>
                </c:pt>
                <c:pt idx="69">
                  <c:v>42986.291666666286</c:v>
                </c:pt>
                <c:pt idx="70">
                  <c:v>42986.333333332972</c:v>
                </c:pt>
                <c:pt idx="71">
                  <c:v>42986.374999999636</c:v>
                </c:pt>
                <c:pt idx="72">
                  <c:v>42986.416666666286</c:v>
                </c:pt>
                <c:pt idx="73">
                  <c:v>42986.458333332972</c:v>
                </c:pt>
                <c:pt idx="74">
                  <c:v>42986.499999999622</c:v>
                </c:pt>
                <c:pt idx="75">
                  <c:v>42986.541666666279</c:v>
                </c:pt>
                <c:pt idx="76">
                  <c:v>42986.583333332957</c:v>
                </c:pt>
                <c:pt idx="77">
                  <c:v>42986.624999999614</c:v>
                </c:pt>
                <c:pt idx="78">
                  <c:v>42986.666666666271</c:v>
                </c:pt>
                <c:pt idx="79">
                  <c:v>42986.708333332943</c:v>
                </c:pt>
                <c:pt idx="80">
                  <c:v>42986.749999999607</c:v>
                </c:pt>
                <c:pt idx="81">
                  <c:v>42986.791666666257</c:v>
                </c:pt>
                <c:pt idx="82">
                  <c:v>42986.833333332943</c:v>
                </c:pt>
                <c:pt idx="83">
                  <c:v>42986.874999999607</c:v>
                </c:pt>
                <c:pt idx="84">
                  <c:v>42986.916666666264</c:v>
                </c:pt>
                <c:pt idx="85">
                  <c:v>42986.958333332943</c:v>
                </c:pt>
                <c:pt idx="86">
                  <c:v>42986.999999999593</c:v>
                </c:pt>
                <c:pt idx="87">
                  <c:v>42987.04166666625</c:v>
                </c:pt>
                <c:pt idx="88">
                  <c:v>42987.083333332928</c:v>
                </c:pt>
                <c:pt idx="89">
                  <c:v>42987.124999999593</c:v>
                </c:pt>
                <c:pt idx="90">
                  <c:v>42987.166666666242</c:v>
                </c:pt>
                <c:pt idx="91">
                  <c:v>42987.208333332921</c:v>
                </c:pt>
                <c:pt idx="92">
                  <c:v>42987.249999999585</c:v>
                </c:pt>
                <c:pt idx="93">
                  <c:v>42987.29166666622</c:v>
                </c:pt>
                <c:pt idx="94">
                  <c:v>42987.333333332914</c:v>
                </c:pt>
                <c:pt idx="95">
                  <c:v>42987.374999999585</c:v>
                </c:pt>
                <c:pt idx="96">
                  <c:v>42987.416666666235</c:v>
                </c:pt>
                <c:pt idx="97">
                  <c:v>42987.458333332906</c:v>
                </c:pt>
                <c:pt idx="98">
                  <c:v>42987.499999999563</c:v>
                </c:pt>
                <c:pt idx="99">
                  <c:v>42987.54166666622</c:v>
                </c:pt>
                <c:pt idx="100">
                  <c:v>42987.583333332892</c:v>
                </c:pt>
                <c:pt idx="101">
                  <c:v>42987.624999999563</c:v>
                </c:pt>
                <c:pt idx="102">
                  <c:v>42987.666666666213</c:v>
                </c:pt>
                <c:pt idx="103">
                  <c:v>42987.708333332892</c:v>
                </c:pt>
                <c:pt idx="104">
                  <c:v>42987.749999999549</c:v>
                </c:pt>
                <c:pt idx="105">
                  <c:v>42987.791666666191</c:v>
                </c:pt>
                <c:pt idx="106">
                  <c:v>42987.833333332885</c:v>
                </c:pt>
                <c:pt idx="107">
                  <c:v>42987.874999999549</c:v>
                </c:pt>
                <c:pt idx="108">
                  <c:v>42987.916666666206</c:v>
                </c:pt>
                <c:pt idx="109">
                  <c:v>42987.958333332885</c:v>
                </c:pt>
                <c:pt idx="110">
                  <c:v>42987.999999999542</c:v>
                </c:pt>
                <c:pt idx="111">
                  <c:v>42988.041666666191</c:v>
                </c:pt>
                <c:pt idx="112">
                  <c:v>42988.083333332863</c:v>
                </c:pt>
                <c:pt idx="113">
                  <c:v>42988.124999999534</c:v>
                </c:pt>
                <c:pt idx="114">
                  <c:v>42988.166666666184</c:v>
                </c:pt>
                <c:pt idx="115">
                  <c:v>42988.208333332863</c:v>
                </c:pt>
                <c:pt idx="116">
                  <c:v>42988.249999999527</c:v>
                </c:pt>
                <c:pt idx="117">
                  <c:v>42988.291666666177</c:v>
                </c:pt>
                <c:pt idx="118">
                  <c:v>42988.333333332848</c:v>
                </c:pt>
                <c:pt idx="119">
                  <c:v>42988.37499999952</c:v>
                </c:pt>
                <c:pt idx="120">
                  <c:v>42988.416666666184</c:v>
                </c:pt>
                <c:pt idx="121">
                  <c:v>42988.458333332848</c:v>
                </c:pt>
                <c:pt idx="122">
                  <c:v>42988.499999999513</c:v>
                </c:pt>
                <c:pt idx="123">
                  <c:v>42988.541666666162</c:v>
                </c:pt>
                <c:pt idx="124">
                  <c:v>42988.583333332841</c:v>
                </c:pt>
                <c:pt idx="125">
                  <c:v>42988.624999999498</c:v>
                </c:pt>
                <c:pt idx="126">
                  <c:v>42988.666666666155</c:v>
                </c:pt>
                <c:pt idx="127">
                  <c:v>42988.708333332834</c:v>
                </c:pt>
                <c:pt idx="128">
                  <c:v>42988.749999999491</c:v>
                </c:pt>
                <c:pt idx="129">
                  <c:v>42988.791666666148</c:v>
                </c:pt>
                <c:pt idx="130">
                  <c:v>42988.833333332819</c:v>
                </c:pt>
                <c:pt idx="131">
                  <c:v>42988.874999999491</c:v>
                </c:pt>
                <c:pt idx="132">
                  <c:v>42988.916666666148</c:v>
                </c:pt>
                <c:pt idx="133">
                  <c:v>42988.958333332819</c:v>
                </c:pt>
                <c:pt idx="134">
                  <c:v>42988.999999999483</c:v>
                </c:pt>
                <c:pt idx="135">
                  <c:v>42989.041666666133</c:v>
                </c:pt>
                <c:pt idx="136">
                  <c:v>42989.083333332812</c:v>
                </c:pt>
                <c:pt idx="137">
                  <c:v>42989.124999999469</c:v>
                </c:pt>
                <c:pt idx="138">
                  <c:v>42989.166666666126</c:v>
                </c:pt>
                <c:pt idx="139">
                  <c:v>42989.208333332797</c:v>
                </c:pt>
                <c:pt idx="140">
                  <c:v>42989.249999999462</c:v>
                </c:pt>
                <c:pt idx="141">
                  <c:v>42989.291666666119</c:v>
                </c:pt>
                <c:pt idx="142">
                  <c:v>42989.33333333279</c:v>
                </c:pt>
                <c:pt idx="143">
                  <c:v>42989.374999999469</c:v>
                </c:pt>
                <c:pt idx="144">
                  <c:v>42989.416666666119</c:v>
                </c:pt>
                <c:pt idx="145">
                  <c:v>42989.45833333279</c:v>
                </c:pt>
                <c:pt idx="146">
                  <c:v>42989.499999999447</c:v>
                </c:pt>
                <c:pt idx="147">
                  <c:v>42989.541666666104</c:v>
                </c:pt>
                <c:pt idx="148">
                  <c:v>42989.583333332783</c:v>
                </c:pt>
                <c:pt idx="149">
                  <c:v>42989.62499999944</c:v>
                </c:pt>
                <c:pt idx="150">
                  <c:v>42989.666666666104</c:v>
                </c:pt>
                <c:pt idx="151">
                  <c:v>42989.708333332768</c:v>
                </c:pt>
                <c:pt idx="152">
                  <c:v>42989.749999999432</c:v>
                </c:pt>
                <c:pt idx="153">
                  <c:v>42989.791666666082</c:v>
                </c:pt>
                <c:pt idx="154">
                  <c:v>42989.833333332761</c:v>
                </c:pt>
                <c:pt idx="155">
                  <c:v>42989.87499999944</c:v>
                </c:pt>
                <c:pt idx="156">
                  <c:v>42989.916666666089</c:v>
                </c:pt>
                <c:pt idx="157">
                  <c:v>42989.958333332768</c:v>
                </c:pt>
                <c:pt idx="158">
                  <c:v>42989.999999999418</c:v>
                </c:pt>
                <c:pt idx="159">
                  <c:v>42990.041666666075</c:v>
                </c:pt>
                <c:pt idx="160">
                  <c:v>42990.083333332746</c:v>
                </c:pt>
                <c:pt idx="161">
                  <c:v>42990.124999999411</c:v>
                </c:pt>
                <c:pt idx="162">
                  <c:v>42990.166666666075</c:v>
                </c:pt>
                <c:pt idx="163">
                  <c:v>42990.208333332739</c:v>
                </c:pt>
                <c:pt idx="164">
                  <c:v>42990.249999999403</c:v>
                </c:pt>
                <c:pt idx="165">
                  <c:v>42990.291666666053</c:v>
                </c:pt>
                <c:pt idx="166">
                  <c:v>42990.333333332732</c:v>
                </c:pt>
                <c:pt idx="167">
                  <c:v>42990.374999999403</c:v>
                </c:pt>
                <c:pt idx="168">
                  <c:v>42990.41666666606</c:v>
                </c:pt>
                <c:pt idx="169">
                  <c:v>42990.458333332739</c:v>
                </c:pt>
                <c:pt idx="170">
                  <c:v>42990.499999999389</c:v>
                </c:pt>
                <c:pt idx="171">
                  <c:v>42990.541666666046</c:v>
                </c:pt>
                <c:pt idx="172">
                  <c:v>42990.583333332717</c:v>
                </c:pt>
                <c:pt idx="173">
                  <c:v>42990.624999999382</c:v>
                </c:pt>
                <c:pt idx="174">
                  <c:v>42990.666666666039</c:v>
                </c:pt>
                <c:pt idx="175">
                  <c:v>42990.70833333271</c:v>
                </c:pt>
                <c:pt idx="176">
                  <c:v>42990.749999999382</c:v>
                </c:pt>
                <c:pt idx="177">
                  <c:v>42990.791666666024</c:v>
                </c:pt>
                <c:pt idx="178">
                  <c:v>42990.833333332703</c:v>
                </c:pt>
                <c:pt idx="179">
                  <c:v>42990.874999999374</c:v>
                </c:pt>
                <c:pt idx="180">
                  <c:v>42990.916666666031</c:v>
                </c:pt>
                <c:pt idx="181">
                  <c:v>42990.958333332703</c:v>
                </c:pt>
              </c:numCache>
            </c:numRef>
          </c:xVal>
          <c:yVal>
            <c:numRef>
              <c:f>OULU!$N$2:$N$310</c:f>
              <c:numCache>
                <c:formatCode>General</c:formatCode>
                <c:ptCount val="309"/>
                <c:pt idx="0">
                  <c:v>1.6543674595299283E-2</c:v>
                </c:pt>
                <c:pt idx="1">
                  <c:v>1.9070914761471509E-2</c:v>
                </c:pt>
                <c:pt idx="2">
                  <c:v>1.6002123131119546E-2</c:v>
                </c:pt>
                <c:pt idx="3">
                  <c:v>1.5641088821666427E-2</c:v>
                </c:pt>
                <c:pt idx="4">
                  <c:v>1.535741900709613E-2</c:v>
                </c:pt>
                <c:pt idx="5">
                  <c:v>1.7833082843346386E-2</c:v>
                </c:pt>
                <c:pt idx="6">
                  <c:v>1.7833082843346386E-2</c:v>
                </c:pt>
                <c:pt idx="7">
                  <c:v>1.5305842677174155E-2</c:v>
                </c:pt>
                <c:pt idx="8">
                  <c:v>1.9122491091393346E-2</c:v>
                </c:pt>
                <c:pt idx="9">
                  <c:v>2.4151183258776673E-2</c:v>
                </c:pt>
                <c:pt idx="10">
                  <c:v>2.3068080330417181E-2</c:v>
                </c:pt>
                <c:pt idx="11">
                  <c:v>1.6182640285846171E-2</c:v>
                </c:pt>
                <c:pt idx="12">
                  <c:v>2.0128229524870006E-2</c:v>
                </c:pt>
                <c:pt idx="13">
                  <c:v>1.8451998802408949E-2</c:v>
                </c:pt>
                <c:pt idx="14">
                  <c:v>1.8451998802408949E-2</c:v>
                </c:pt>
                <c:pt idx="15">
                  <c:v>2.1752883917409239E-2</c:v>
                </c:pt>
                <c:pt idx="16">
                  <c:v>2.4331700413503302E-2</c:v>
                </c:pt>
                <c:pt idx="17">
                  <c:v>1.8271481647682324E-2</c:v>
                </c:pt>
                <c:pt idx="18">
                  <c:v>1.0328726839712803E-2</c:v>
                </c:pt>
                <c:pt idx="19">
                  <c:v>2.0360323009518469E-2</c:v>
                </c:pt>
                <c:pt idx="20">
                  <c:v>2.0979238968581036E-2</c:v>
                </c:pt>
                <c:pt idx="21">
                  <c:v>2.3068080330417181E-2</c:v>
                </c:pt>
                <c:pt idx="22">
                  <c:v>2.1598154927643595E-2</c:v>
                </c:pt>
                <c:pt idx="23">
                  <c:v>2.0721357318971591E-2</c:v>
                </c:pt>
                <c:pt idx="24">
                  <c:v>2.0721357318971591E-2</c:v>
                </c:pt>
                <c:pt idx="25">
                  <c:v>1.8967762101627705E-2</c:v>
                </c:pt>
                <c:pt idx="26">
                  <c:v>1.3449094799986468E-2</c:v>
                </c:pt>
                <c:pt idx="27">
                  <c:v>1.3217001315338006E-2</c:v>
                </c:pt>
                <c:pt idx="28">
                  <c:v>2.0179805854791844E-2</c:v>
                </c:pt>
                <c:pt idx="29">
                  <c:v>2.2887563175690562E-2</c:v>
                </c:pt>
                <c:pt idx="30">
                  <c:v>1.855515146225262E-2</c:v>
                </c:pt>
                <c:pt idx="31">
                  <c:v>2.3944877939089199E-2</c:v>
                </c:pt>
                <c:pt idx="32">
                  <c:v>2.2939139505612539E-2</c:v>
                </c:pt>
                <c:pt idx="33">
                  <c:v>2.4847463712722055E-2</c:v>
                </c:pt>
                <c:pt idx="34">
                  <c:v>2.6704211589909758E-2</c:v>
                </c:pt>
                <c:pt idx="35">
                  <c:v>2.7323127548972318E-2</c:v>
                </c:pt>
                <c:pt idx="36">
                  <c:v>2.9334604415925645E-2</c:v>
                </c:pt>
                <c:pt idx="37">
                  <c:v>2.8638323961980256E-2</c:v>
                </c:pt>
                <c:pt idx="38">
                  <c:v>1.3010695995650532E-2</c:v>
                </c:pt>
                <c:pt idx="39">
                  <c:v>8.7556487770954084E-3</c:v>
                </c:pt>
                <c:pt idx="40">
                  <c:v>4.1911435790090018E-3</c:v>
                </c:pt>
                <c:pt idx="41">
                  <c:v>1.1231312613345661E-2</c:v>
                </c:pt>
                <c:pt idx="42">
                  <c:v>8.6524961172516034E-3</c:v>
                </c:pt>
                <c:pt idx="43">
                  <c:v>1.2340203706666135E-2</c:v>
                </c:pt>
                <c:pt idx="44">
                  <c:v>8.4461907975641268E-3</c:v>
                </c:pt>
                <c:pt idx="45">
                  <c:v>5.5063399920169502E-3</c:v>
                </c:pt>
                <c:pt idx="46">
                  <c:v>1.626000478072899E-2</c:v>
                </c:pt>
                <c:pt idx="47">
                  <c:v>1.2933331500767713E-2</c:v>
                </c:pt>
                <c:pt idx="48">
                  <c:v>8.4719789625251115E-3</c:v>
                </c:pt>
                <c:pt idx="49">
                  <c:v>1.3191213150377157E-2</c:v>
                </c:pt>
                <c:pt idx="50">
                  <c:v>1.6801556244908738E-2</c:v>
                </c:pt>
                <c:pt idx="51">
                  <c:v>1.0689761149165922E-2</c:v>
                </c:pt>
                <c:pt idx="52">
                  <c:v>9.4003529011189579E-3</c:v>
                </c:pt>
                <c:pt idx="53">
                  <c:v>9.5292937259236123E-3</c:v>
                </c:pt>
                <c:pt idx="54">
                  <c:v>7.3115115392828074E-3</c:v>
                </c:pt>
                <c:pt idx="55">
                  <c:v>1.0019268860181518E-2</c:v>
                </c:pt>
                <c:pt idx="56">
                  <c:v>7.079418054634347E-3</c:v>
                </c:pt>
                <c:pt idx="57">
                  <c:v>1.1308677108228481E-2</c:v>
                </c:pt>
                <c:pt idx="58">
                  <c:v>1.3706976449595919E-2</c:v>
                </c:pt>
                <c:pt idx="59">
                  <c:v>1.1592346922798773E-2</c:v>
                </c:pt>
                <c:pt idx="60">
                  <c:v>5.1968820124856686E-3</c:v>
                </c:pt>
                <c:pt idx="61">
                  <c:v>5.8931624664310522E-3</c:v>
                </c:pt>
                <c:pt idx="62">
                  <c:v>4.1911435790090018E-3</c:v>
                </c:pt>
                <c:pt idx="63">
                  <c:v>-1.5975201420446141E-2</c:v>
                </c:pt>
                <c:pt idx="64">
                  <c:v>-2.5491034291033051E-2</c:v>
                </c:pt>
                <c:pt idx="65">
                  <c:v>-2.696095969380664E-2</c:v>
                </c:pt>
                <c:pt idx="66">
                  <c:v>-2.7683028312713021E-2</c:v>
                </c:pt>
                <c:pt idx="67">
                  <c:v>-2.2086996516188961E-2</c:v>
                </c:pt>
                <c:pt idx="68">
                  <c:v>-2.8044062622166136E-2</c:v>
                </c:pt>
                <c:pt idx="69">
                  <c:v>-2.9823446004471E-2</c:v>
                </c:pt>
                <c:pt idx="70">
                  <c:v>-2.7450934828064561E-2</c:v>
                </c:pt>
                <c:pt idx="71">
                  <c:v>-2.3660074578806353E-2</c:v>
                </c:pt>
                <c:pt idx="72">
                  <c:v>-3.8591422091190687E-2</c:v>
                </c:pt>
                <c:pt idx="73">
                  <c:v>-4.449691186724606E-2</c:v>
                </c:pt>
                <c:pt idx="74">
                  <c:v>-5.2620183829942178E-2</c:v>
                </c:pt>
                <c:pt idx="75">
                  <c:v>-6.847990528092035E-2</c:v>
                </c:pt>
                <c:pt idx="76">
                  <c:v>-5.5998433439825308E-2</c:v>
                </c:pt>
                <c:pt idx="77">
                  <c:v>-5.1021317602363787E-2</c:v>
                </c:pt>
                <c:pt idx="78">
                  <c:v>-3.9468219699862708E-2</c:v>
                </c:pt>
                <c:pt idx="79">
                  <c:v>-3.6631521554159205E-2</c:v>
                </c:pt>
                <c:pt idx="80">
                  <c:v>-4.6327871579472726E-2</c:v>
                </c:pt>
                <c:pt idx="81">
                  <c:v>-4.2743316649902011E-2</c:v>
                </c:pt>
                <c:pt idx="82">
                  <c:v>-4.6327871579472726E-2</c:v>
                </c:pt>
                <c:pt idx="83">
                  <c:v>-3.9855042174276815E-2</c:v>
                </c:pt>
                <c:pt idx="84">
                  <c:v>-3.8153023286854756E-2</c:v>
                </c:pt>
                <c:pt idx="85">
                  <c:v>-3.4697409182088683E-2</c:v>
                </c:pt>
                <c:pt idx="86">
                  <c:v>-3.2299109840721256E-2</c:v>
                </c:pt>
                <c:pt idx="87">
                  <c:v>-2.6574137219392547E-2</c:v>
                </c:pt>
                <c:pt idx="88">
                  <c:v>-2.1829114866579652E-2</c:v>
                </c:pt>
                <c:pt idx="89">
                  <c:v>-2.7734604642634848E-2</c:v>
                </c:pt>
                <c:pt idx="90">
                  <c:v>-2.4382143197712723E-2</c:v>
                </c:pt>
                <c:pt idx="91">
                  <c:v>-2.2112784681149945E-2</c:v>
                </c:pt>
                <c:pt idx="92">
                  <c:v>-1.664569370943068E-2</c:v>
                </c:pt>
                <c:pt idx="93">
                  <c:v>-1.2957986120016142E-2</c:v>
                </c:pt>
                <c:pt idx="94">
                  <c:v>-1.8296136266930756E-2</c:v>
                </c:pt>
                <c:pt idx="95">
                  <c:v>-1.8940840390954308E-2</c:v>
                </c:pt>
                <c:pt idx="96">
                  <c:v>-1.85540179165402E-2</c:v>
                </c:pt>
                <c:pt idx="97">
                  <c:v>-1.8321924431891741E-2</c:v>
                </c:pt>
                <c:pt idx="98">
                  <c:v>-2.5542610620955034E-2</c:v>
                </c:pt>
                <c:pt idx="99">
                  <c:v>-2.9952386829275795E-2</c:v>
                </c:pt>
                <c:pt idx="100">
                  <c:v>-3.2634355985213533E-2</c:v>
                </c:pt>
                <c:pt idx="101">
                  <c:v>-2.5645763280798692E-2</c:v>
                </c:pt>
                <c:pt idx="102">
                  <c:v>-2.7837757302478658E-2</c:v>
                </c:pt>
                <c:pt idx="103">
                  <c:v>-2.4975270991814302E-2</c:v>
                </c:pt>
                <c:pt idx="104">
                  <c:v>-1.979184983466533E-2</c:v>
                </c:pt>
                <c:pt idx="105">
                  <c:v>-2.041076579372789E-2</c:v>
                </c:pt>
                <c:pt idx="106">
                  <c:v>-2.6445196394587884E-2</c:v>
                </c:pt>
                <c:pt idx="107">
                  <c:v>-2.064285927837636E-2</c:v>
                </c:pt>
                <c:pt idx="108">
                  <c:v>-1.8425077091735555E-2</c:v>
                </c:pt>
                <c:pt idx="109">
                  <c:v>-1.8708746906305841E-2</c:v>
                </c:pt>
                <c:pt idx="110">
                  <c:v>-1.9069781215758964E-2</c:v>
                </c:pt>
                <c:pt idx="111">
                  <c:v>-1.3576902079078705E-2</c:v>
                </c:pt>
                <c:pt idx="112">
                  <c:v>-1.5072615646813285E-2</c:v>
                </c:pt>
                <c:pt idx="113">
                  <c:v>-9.4250075203673941E-3</c:v>
                </c:pt>
                <c:pt idx="114">
                  <c:v>-8.4966335817735477E-3</c:v>
                </c:pt>
                <c:pt idx="115">
                  <c:v>-8.8318797262658157E-3</c:v>
                </c:pt>
                <c:pt idx="116">
                  <c:v>-4.8089259923591544E-3</c:v>
                </c:pt>
                <c:pt idx="117">
                  <c:v>-3.7516112289605157E-3</c:v>
                </c:pt>
                <c:pt idx="118">
                  <c:v>1.9217850624462232E-3</c:v>
                </c:pt>
                <c:pt idx="119">
                  <c:v>-2.4364148159525677E-3</c:v>
                </c:pt>
                <c:pt idx="120">
                  <c:v>-1.2243710627884278E-3</c:v>
                </c:pt>
                <c:pt idx="121">
                  <c:v>-9.2187022006799194E-3</c:v>
                </c:pt>
                <c:pt idx="122">
                  <c:v>-7.8003531278281642E-3</c:v>
                </c:pt>
                <c:pt idx="123">
                  <c:v>-5.6599354360701787E-3</c:v>
                </c:pt>
                <c:pt idx="124">
                  <c:v>-8.8576678912266667E-3</c:v>
                </c:pt>
                <c:pt idx="125">
                  <c:v>-1.2132764841266108E-2</c:v>
                </c:pt>
                <c:pt idx="126">
                  <c:v>5.7900098065872445E-3</c:v>
                </c:pt>
                <c:pt idx="127">
                  <c:v>2.8973570106472529E-2</c:v>
                </c:pt>
                <c:pt idx="128">
                  <c:v>2.951512157065227E-2</c:v>
                </c:pt>
                <c:pt idx="129">
                  <c:v>2.1417637772916977E-2</c:v>
                </c:pt>
                <c:pt idx="130">
                  <c:v>1.7781506513424417E-2</c:v>
                </c:pt>
                <c:pt idx="131">
                  <c:v>1.5202690017330489E-2</c:v>
                </c:pt>
                <c:pt idx="132">
                  <c:v>1.1772864077525405E-2</c:v>
                </c:pt>
                <c:pt idx="133">
                  <c:v>1.1257100778306647E-2</c:v>
                </c:pt>
                <c:pt idx="134">
                  <c:v>1.2211262881861338E-2</c:v>
                </c:pt>
                <c:pt idx="135">
                  <c:v>6.6152310853374238E-3</c:v>
                </c:pt>
                <c:pt idx="136">
                  <c:v>5.2742465073684882E-3</c:v>
                </c:pt>
                <c:pt idx="137">
                  <c:v>8.6009197873297694E-3</c:v>
                </c:pt>
                <c:pt idx="138">
                  <c:v>1.1050795458619036E-2</c:v>
                </c:pt>
                <c:pt idx="139">
                  <c:v>9.7355990456110871E-3</c:v>
                </c:pt>
                <c:pt idx="140">
                  <c:v>1.4686926718111594E-2</c:v>
                </c:pt>
                <c:pt idx="141">
                  <c:v>1.0921854633814385E-2</c:v>
                </c:pt>
                <c:pt idx="142">
                  <c:v>1.9431949070924624E-2</c:v>
                </c:pt>
                <c:pt idx="143">
                  <c:v>1.7420472203971301E-2</c:v>
                </c:pt>
                <c:pt idx="144">
                  <c:v>1.4274316078736641E-2</c:v>
                </c:pt>
                <c:pt idx="145">
                  <c:v>1.2417568201548955E-2</c:v>
                </c:pt>
                <c:pt idx="146">
                  <c:v>1.1901804902330062E-2</c:v>
                </c:pt>
                <c:pt idx="147">
                  <c:v>1.4119587088971002E-2</c:v>
                </c:pt>
                <c:pt idx="148">
                  <c:v>1.066397298420493E-2</c:v>
                </c:pt>
                <c:pt idx="149">
                  <c:v>8.2398854778766521E-3</c:v>
                </c:pt>
                <c:pt idx="150">
                  <c:v>6.4347139306107958E-3</c:v>
                </c:pt>
                <c:pt idx="151">
                  <c:v>1.1997164435399929E-3</c:v>
                </c:pt>
                <c:pt idx="152">
                  <c:v>3.262769640415158E-3</c:v>
                </c:pt>
                <c:pt idx="153">
                  <c:v>8.3868213408673715E-4</c:v>
                </c:pt>
                <c:pt idx="154">
                  <c:v>-3.0553307750151317E-3</c:v>
                </c:pt>
                <c:pt idx="155">
                  <c:v>-5.6857236010310272E-3</c:v>
                </c:pt>
                <c:pt idx="156">
                  <c:v>2.8501590010400679E-3</c:v>
                </c:pt>
                <c:pt idx="157">
                  <c:v>4.2942962388528103E-3</c:v>
                </c:pt>
                <c:pt idx="158">
                  <c:v>4.8100595380715658E-3</c:v>
                </c:pt>
                <c:pt idx="159">
                  <c:v>1.3802335982664802E-3</c:v>
                </c:pt>
                <c:pt idx="160">
                  <c:v>4.1137790841261823E-3</c:v>
                </c:pt>
                <c:pt idx="161">
                  <c:v>5.4289754971341298E-3</c:v>
                </c:pt>
                <c:pt idx="162">
                  <c:v>4.2169317439699891E-3</c:v>
                </c:pt>
                <c:pt idx="163">
                  <c:v>2.6180655163916071E-3</c:v>
                </c:pt>
                <c:pt idx="164">
                  <c:v>1.7412679077197361E-3</c:v>
                </c:pt>
                <c:pt idx="165">
                  <c:v>6.8215364050248977E-3</c:v>
                </c:pt>
                <c:pt idx="166">
                  <c:v>8.8588014369392169E-3</c:v>
                </c:pt>
                <c:pt idx="167">
                  <c:v>1.017399784994716E-2</c:v>
                </c:pt>
                <c:pt idx="168">
                  <c:v>1.1411829768072295E-2</c:v>
                </c:pt>
                <c:pt idx="169">
                  <c:v>1.6724191750025912E-2</c:v>
                </c:pt>
                <c:pt idx="170">
                  <c:v>1.5383207172056977E-2</c:v>
                </c:pt>
                <c:pt idx="171">
                  <c:v>1.5383207172056977E-2</c:v>
                </c:pt>
                <c:pt idx="172">
                  <c:v>1.0947642798775368E-2</c:v>
                </c:pt>
                <c:pt idx="173">
                  <c:v>1.2752814346041082E-2</c:v>
                </c:pt>
                <c:pt idx="174">
                  <c:v>1.4429045068502285E-2</c:v>
                </c:pt>
                <c:pt idx="175">
                  <c:v>9.0393185916657019E-3</c:v>
                </c:pt>
                <c:pt idx="176">
                  <c:v>1.0328726839712803E-2</c:v>
                </c:pt>
                <c:pt idx="177">
                  <c:v>6.9246890648687045E-3</c:v>
                </c:pt>
                <c:pt idx="178">
                  <c:v>5.609492651860757E-3</c:v>
                </c:pt>
                <c:pt idx="179">
                  <c:v>3.6238039498682727E-3</c:v>
                </c:pt>
                <c:pt idx="180">
                  <c:v>3.1080406506495168E-3</c:v>
                </c:pt>
                <c:pt idx="181">
                  <c:v>3.4690749601026319E-3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37-44F5-950B-AD9D34CEA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75392"/>
        <c:axId val="52477312"/>
      </c:scatterChart>
      <c:valAx>
        <c:axId val="5247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DATA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d/m/yy\ h\.mm;@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477312"/>
        <c:crosses val="autoZero"/>
        <c:crossBetween val="midCat"/>
      </c:valAx>
      <c:valAx>
        <c:axId val="5247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CONTEGGI RELATIVI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475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70C0"/>
                </a:solidFill>
              </a:rPr>
              <a:t>CORRELAZIONE RATE-PRESSIONE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CorrelazioneRatePressione</c:v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63500" cap="rnd" cmpd="sng" algn="ctr">
                <a:solidFill>
                  <a:schemeClr val="accent1">
                    <a:alpha val="25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trendline>
            <c:spPr>
              <a:ln w="63500" cap="rnd" cmpd="sng" algn="ctr">
                <a:solidFill>
                  <a:schemeClr val="accent1">
                    <a:alpha val="25000"/>
                  </a:schemeClr>
                </a:solidFill>
                <a:round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6.6976706036745423E-2"/>
                  <c:y val="-0.3182583181469128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trendlineLbl>
          </c:trendline>
          <c:xVal>
            <c:numRef>
              <c:f>'1_2_09_2017_per correlazione'!$K$2:$K$2712</c:f>
              <c:numCache>
                <c:formatCode>0.00E+00</c:formatCode>
                <c:ptCount val="2711"/>
                <c:pt idx="0">
                  <c:v>981</c:v>
                </c:pt>
                <c:pt idx="1">
                  <c:v>981</c:v>
                </c:pt>
                <c:pt idx="2">
                  <c:v>981</c:v>
                </c:pt>
                <c:pt idx="3">
                  <c:v>981</c:v>
                </c:pt>
                <c:pt idx="4">
                  <c:v>981</c:v>
                </c:pt>
                <c:pt idx="5">
                  <c:v>981</c:v>
                </c:pt>
                <c:pt idx="6">
                  <c:v>981</c:v>
                </c:pt>
                <c:pt idx="7">
                  <c:v>981</c:v>
                </c:pt>
                <c:pt idx="8">
                  <c:v>981</c:v>
                </c:pt>
                <c:pt idx="9">
                  <c:v>981</c:v>
                </c:pt>
                <c:pt idx="10">
                  <c:v>981</c:v>
                </c:pt>
                <c:pt idx="11">
                  <c:v>981</c:v>
                </c:pt>
                <c:pt idx="12">
                  <c:v>981</c:v>
                </c:pt>
                <c:pt idx="13">
                  <c:v>981</c:v>
                </c:pt>
                <c:pt idx="14">
                  <c:v>981</c:v>
                </c:pt>
                <c:pt idx="15">
                  <c:v>981</c:v>
                </c:pt>
                <c:pt idx="16">
                  <c:v>981</c:v>
                </c:pt>
                <c:pt idx="17">
                  <c:v>981</c:v>
                </c:pt>
                <c:pt idx="18">
                  <c:v>981</c:v>
                </c:pt>
                <c:pt idx="19">
                  <c:v>981</c:v>
                </c:pt>
                <c:pt idx="20">
                  <c:v>981</c:v>
                </c:pt>
                <c:pt idx="21">
                  <c:v>981</c:v>
                </c:pt>
                <c:pt idx="22">
                  <c:v>981</c:v>
                </c:pt>
                <c:pt idx="23">
                  <c:v>981</c:v>
                </c:pt>
                <c:pt idx="24">
                  <c:v>981</c:v>
                </c:pt>
                <c:pt idx="25">
                  <c:v>981</c:v>
                </c:pt>
                <c:pt idx="26">
                  <c:v>981</c:v>
                </c:pt>
                <c:pt idx="27">
                  <c:v>981</c:v>
                </c:pt>
                <c:pt idx="28">
                  <c:v>981</c:v>
                </c:pt>
                <c:pt idx="29">
                  <c:v>981</c:v>
                </c:pt>
                <c:pt idx="30">
                  <c:v>981</c:v>
                </c:pt>
                <c:pt idx="31">
                  <c:v>981</c:v>
                </c:pt>
                <c:pt idx="32">
                  <c:v>981</c:v>
                </c:pt>
                <c:pt idx="33">
                  <c:v>981</c:v>
                </c:pt>
                <c:pt idx="34">
                  <c:v>981</c:v>
                </c:pt>
                <c:pt idx="35">
                  <c:v>981</c:v>
                </c:pt>
                <c:pt idx="36">
                  <c:v>981</c:v>
                </c:pt>
                <c:pt idx="37">
                  <c:v>981</c:v>
                </c:pt>
                <c:pt idx="38">
                  <c:v>981</c:v>
                </c:pt>
                <c:pt idx="39">
                  <c:v>981</c:v>
                </c:pt>
                <c:pt idx="40">
                  <c:v>981</c:v>
                </c:pt>
                <c:pt idx="41">
                  <c:v>981</c:v>
                </c:pt>
                <c:pt idx="42">
                  <c:v>981</c:v>
                </c:pt>
                <c:pt idx="43">
                  <c:v>981</c:v>
                </c:pt>
                <c:pt idx="44">
                  <c:v>981</c:v>
                </c:pt>
                <c:pt idx="45">
                  <c:v>981</c:v>
                </c:pt>
                <c:pt idx="46">
                  <c:v>981</c:v>
                </c:pt>
                <c:pt idx="47">
                  <c:v>981</c:v>
                </c:pt>
                <c:pt idx="48">
                  <c:v>981</c:v>
                </c:pt>
                <c:pt idx="49">
                  <c:v>981</c:v>
                </c:pt>
                <c:pt idx="50">
                  <c:v>981</c:v>
                </c:pt>
                <c:pt idx="51">
                  <c:v>981</c:v>
                </c:pt>
                <c:pt idx="52">
                  <c:v>981</c:v>
                </c:pt>
                <c:pt idx="53">
                  <c:v>981</c:v>
                </c:pt>
                <c:pt idx="54">
                  <c:v>981</c:v>
                </c:pt>
                <c:pt idx="55">
                  <c:v>981</c:v>
                </c:pt>
                <c:pt idx="56">
                  <c:v>981</c:v>
                </c:pt>
                <c:pt idx="57">
                  <c:v>981</c:v>
                </c:pt>
                <c:pt idx="58">
                  <c:v>981</c:v>
                </c:pt>
                <c:pt idx="59">
                  <c:v>981</c:v>
                </c:pt>
                <c:pt idx="60">
                  <c:v>981</c:v>
                </c:pt>
                <c:pt idx="61">
                  <c:v>981</c:v>
                </c:pt>
                <c:pt idx="62">
                  <c:v>981</c:v>
                </c:pt>
                <c:pt idx="63">
                  <c:v>981</c:v>
                </c:pt>
                <c:pt idx="64">
                  <c:v>981</c:v>
                </c:pt>
                <c:pt idx="65">
                  <c:v>981</c:v>
                </c:pt>
                <c:pt idx="66">
                  <c:v>981</c:v>
                </c:pt>
                <c:pt idx="67">
                  <c:v>981</c:v>
                </c:pt>
                <c:pt idx="68">
                  <c:v>981</c:v>
                </c:pt>
                <c:pt idx="69">
                  <c:v>981</c:v>
                </c:pt>
                <c:pt idx="70">
                  <c:v>981</c:v>
                </c:pt>
                <c:pt idx="71">
                  <c:v>981</c:v>
                </c:pt>
                <c:pt idx="72">
                  <c:v>981</c:v>
                </c:pt>
                <c:pt idx="73">
                  <c:v>981</c:v>
                </c:pt>
                <c:pt idx="74">
                  <c:v>981</c:v>
                </c:pt>
                <c:pt idx="75">
                  <c:v>981</c:v>
                </c:pt>
                <c:pt idx="76">
                  <c:v>981</c:v>
                </c:pt>
                <c:pt idx="77">
                  <c:v>981</c:v>
                </c:pt>
                <c:pt idx="78">
                  <c:v>981</c:v>
                </c:pt>
                <c:pt idx="79">
                  <c:v>981</c:v>
                </c:pt>
                <c:pt idx="80">
                  <c:v>981</c:v>
                </c:pt>
                <c:pt idx="81">
                  <c:v>981</c:v>
                </c:pt>
                <c:pt idx="82">
                  <c:v>981</c:v>
                </c:pt>
                <c:pt idx="83">
                  <c:v>981</c:v>
                </c:pt>
                <c:pt idx="84">
                  <c:v>981</c:v>
                </c:pt>
                <c:pt idx="85">
                  <c:v>981</c:v>
                </c:pt>
                <c:pt idx="86">
                  <c:v>981</c:v>
                </c:pt>
                <c:pt idx="87">
                  <c:v>981</c:v>
                </c:pt>
                <c:pt idx="88">
                  <c:v>981</c:v>
                </c:pt>
                <c:pt idx="89">
                  <c:v>981</c:v>
                </c:pt>
                <c:pt idx="90">
                  <c:v>981</c:v>
                </c:pt>
                <c:pt idx="91">
                  <c:v>981</c:v>
                </c:pt>
                <c:pt idx="92">
                  <c:v>981</c:v>
                </c:pt>
                <c:pt idx="93">
                  <c:v>981</c:v>
                </c:pt>
                <c:pt idx="94">
                  <c:v>981</c:v>
                </c:pt>
                <c:pt idx="95">
                  <c:v>981</c:v>
                </c:pt>
                <c:pt idx="96">
                  <c:v>981</c:v>
                </c:pt>
                <c:pt idx="97">
                  <c:v>981</c:v>
                </c:pt>
                <c:pt idx="98">
                  <c:v>981</c:v>
                </c:pt>
                <c:pt idx="99">
                  <c:v>981</c:v>
                </c:pt>
                <c:pt idx="100">
                  <c:v>981</c:v>
                </c:pt>
                <c:pt idx="101">
                  <c:v>981</c:v>
                </c:pt>
                <c:pt idx="102">
                  <c:v>981</c:v>
                </c:pt>
                <c:pt idx="103">
                  <c:v>981</c:v>
                </c:pt>
                <c:pt idx="104">
                  <c:v>981</c:v>
                </c:pt>
                <c:pt idx="105">
                  <c:v>981</c:v>
                </c:pt>
                <c:pt idx="106">
                  <c:v>981</c:v>
                </c:pt>
                <c:pt idx="107">
                  <c:v>981</c:v>
                </c:pt>
                <c:pt idx="108">
                  <c:v>981</c:v>
                </c:pt>
                <c:pt idx="109">
                  <c:v>981</c:v>
                </c:pt>
                <c:pt idx="110">
                  <c:v>981</c:v>
                </c:pt>
                <c:pt idx="111">
                  <c:v>981</c:v>
                </c:pt>
                <c:pt idx="112">
                  <c:v>981</c:v>
                </c:pt>
                <c:pt idx="113">
                  <c:v>981</c:v>
                </c:pt>
                <c:pt idx="114">
                  <c:v>981</c:v>
                </c:pt>
                <c:pt idx="115">
                  <c:v>981</c:v>
                </c:pt>
                <c:pt idx="116">
                  <c:v>981</c:v>
                </c:pt>
                <c:pt idx="117">
                  <c:v>981</c:v>
                </c:pt>
                <c:pt idx="118">
                  <c:v>981</c:v>
                </c:pt>
                <c:pt idx="119">
                  <c:v>981</c:v>
                </c:pt>
                <c:pt idx="120">
                  <c:v>981</c:v>
                </c:pt>
                <c:pt idx="121">
                  <c:v>981</c:v>
                </c:pt>
                <c:pt idx="122">
                  <c:v>981</c:v>
                </c:pt>
                <c:pt idx="123">
                  <c:v>981</c:v>
                </c:pt>
                <c:pt idx="124">
                  <c:v>981</c:v>
                </c:pt>
                <c:pt idx="125">
                  <c:v>981</c:v>
                </c:pt>
                <c:pt idx="126">
                  <c:v>981</c:v>
                </c:pt>
                <c:pt idx="127">
                  <c:v>981</c:v>
                </c:pt>
                <c:pt idx="128">
                  <c:v>981</c:v>
                </c:pt>
                <c:pt idx="129">
                  <c:v>981</c:v>
                </c:pt>
                <c:pt idx="130">
                  <c:v>981</c:v>
                </c:pt>
                <c:pt idx="131">
                  <c:v>981</c:v>
                </c:pt>
                <c:pt idx="132">
                  <c:v>981</c:v>
                </c:pt>
                <c:pt idx="133">
                  <c:v>981</c:v>
                </c:pt>
                <c:pt idx="134">
                  <c:v>981</c:v>
                </c:pt>
                <c:pt idx="135">
                  <c:v>981</c:v>
                </c:pt>
                <c:pt idx="136">
                  <c:v>981</c:v>
                </c:pt>
                <c:pt idx="137">
                  <c:v>981</c:v>
                </c:pt>
                <c:pt idx="138">
                  <c:v>981</c:v>
                </c:pt>
                <c:pt idx="139">
                  <c:v>981</c:v>
                </c:pt>
                <c:pt idx="140">
                  <c:v>981</c:v>
                </c:pt>
                <c:pt idx="141">
                  <c:v>981</c:v>
                </c:pt>
                <c:pt idx="142">
                  <c:v>981</c:v>
                </c:pt>
                <c:pt idx="143">
                  <c:v>981</c:v>
                </c:pt>
                <c:pt idx="144">
                  <c:v>981</c:v>
                </c:pt>
                <c:pt idx="145">
                  <c:v>981</c:v>
                </c:pt>
                <c:pt idx="146">
                  <c:v>981</c:v>
                </c:pt>
                <c:pt idx="147">
                  <c:v>981</c:v>
                </c:pt>
                <c:pt idx="148">
                  <c:v>981</c:v>
                </c:pt>
                <c:pt idx="149">
                  <c:v>981</c:v>
                </c:pt>
                <c:pt idx="150">
                  <c:v>981</c:v>
                </c:pt>
                <c:pt idx="151">
                  <c:v>981</c:v>
                </c:pt>
                <c:pt idx="152">
                  <c:v>981</c:v>
                </c:pt>
                <c:pt idx="153">
                  <c:v>981</c:v>
                </c:pt>
                <c:pt idx="154">
                  <c:v>981</c:v>
                </c:pt>
                <c:pt idx="155">
                  <c:v>981</c:v>
                </c:pt>
                <c:pt idx="156">
                  <c:v>981</c:v>
                </c:pt>
                <c:pt idx="157">
                  <c:v>981</c:v>
                </c:pt>
                <c:pt idx="158">
                  <c:v>981</c:v>
                </c:pt>
                <c:pt idx="159">
                  <c:v>981</c:v>
                </c:pt>
                <c:pt idx="160">
                  <c:v>981</c:v>
                </c:pt>
                <c:pt idx="161">
                  <c:v>981</c:v>
                </c:pt>
                <c:pt idx="162">
                  <c:v>981</c:v>
                </c:pt>
                <c:pt idx="163">
                  <c:v>981</c:v>
                </c:pt>
                <c:pt idx="164">
                  <c:v>981</c:v>
                </c:pt>
                <c:pt idx="165">
                  <c:v>981</c:v>
                </c:pt>
                <c:pt idx="166">
                  <c:v>981</c:v>
                </c:pt>
                <c:pt idx="167">
                  <c:v>981</c:v>
                </c:pt>
                <c:pt idx="168">
                  <c:v>981</c:v>
                </c:pt>
                <c:pt idx="169">
                  <c:v>981</c:v>
                </c:pt>
                <c:pt idx="170">
                  <c:v>981</c:v>
                </c:pt>
                <c:pt idx="171">
                  <c:v>981</c:v>
                </c:pt>
                <c:pt idx="172">
                  <c:v>981</c:v>
                </c:pt>
                <c:pt idx="173">
                  <c:v>981</c:v>
                </c:pt>
                <c:pt idx="174">
                  <c:v>981</c:v>
                </c:pt>
                <c:pt idx="175">
                  <c:v>981</c:v>
                </c:pt>
                <c:pt idx="176">
                  <c:v>981</c:v>
                </c:pt>
                <c:pt idx="177">
                  <c:v>981</c:v>
                </c:pt>
                <c:pt idx="178">
                  <c:v>981</c:v>
                </c:pt>
                <c:pt idx="179">
                  <c:v>981</c:v>
                </c:pt>
                <c:pt idx="180">
                  <c:v>981</c:v>
                </c:pt>
                <c:pt idx="181">
                  <c:v>981</c:v>
                </c:pt>
                <c:pt idx="182">
                  <c:v>981</c:v>
                </c:pt>
                <c:pt idx="183">
                  <c:v>981</c:v>
                </c:pt>
                <c:pt idx="184">
                  <c:v>981</c:v>
                </c:pt>
                <c:pt idx="185">
                  <c:v>981</c:v>
                </c:pt>
                <c:pt idx="186">
                  <c:v>981</c:v>
                </c:pt>
                <c:pt idx="187">
                  <c:v>981</c:v>
                </c:pt>
                <c:pt idx="188">
                  <c:v>981</c:v>
                </c:pt>
                <c:pt idx="189">
                  <c:v>981</c:v>
                </c:pt>
                <c:pt idx="190">
                  <c:v>981</c:v>
                </c:pt>
                <c:pt idx="191">
                  <c:v>981</c:v>
                </c:pt>
                <c:pt idx="192">
                  <c:v>981</c:v>
                </c:pt>
                <c:pt idx="193">
                  <c:v>981</c:v>
                </c:pt>
                <c:pt idx="194">
                  <c:v>981</c:v>
                </c:pt>
                <c:pt idx="195">
                  <c:v>981</c:v>
                </c:pt>
                <c:pt idx="196">
                  <c:v>981</c:v>
                </c:pt>
                <c:pt idx="197">
                  <c:v>981</c:v>
                </c:pt>
                <c:pt idx="198">
                  <c:v>981</c:v>
                </c:pt>
                <c:pt idx="199">
                  <c:v>981</c:v>
                </c:pt>
                <c:pt idx="200">
                  <c:v>981</c:v>
                </c:pt>
                <c:pt idx="201">
                  <c:v>981</c:v>
                </c:pt>
                <c:pt idx="202">
                  <c:v>981</c:v>
                </c:pt>
                <c:pt idx="203">
                  <c:v>981</c:v>
                </c:pt>
                <c:pt idx="204">
                  <c:v>981</c:v>
                </c:pt>
                <c:pt idx="205">
                  <c:v>981</c:v>
                </c:pt>
                <c:pt idx="206">
                  <c:v>981</c:v>
                </c:pt>
                <c:pt idx="207">
                  <c:v>981</c:v>
                </c:pt>
                <c:pt idx="208">
                  <c:v>981</c:v>
                </c:pt>
                <c:pt idx="209">
                  <c:v>981</c:v>
                </c:pt>
                <c:pt idx="210">
                  <c:v>980</c:v>
                </c:pt>
                <c:pt idx="211">
                  <c:v>980</c:v>
                </c:pt>
                <c:pt idx="212">
                  <c:v>980</c:v>
                </c:pt>
                <c:pt idx="213">
                  <c:v>980</c:v>
                </c:pt>
                <c:pt idx="214">
                  <c:v>980</c:v>
                </c:pt>
                <c:pt idx="215">
                  <c:v>980</c:v>
                </c:pt>
                <c:pt idx="216">
                  <c:v>980</c:v>
                </c:pt>
                <c:pt idx="217">
                  <c:v>980</c:v>
                </c:pt>
                <c:pt idx="218">
                  <c:v>980</c:v>
                </c:pt>
                <c:pt idx="219">
                  <c:v>980</c:v>
                </c:pt>
                <c:pt idx="220">
                  <c:v>980</c:v>
                </c:pt>
                <c:pt idx="221">
                  <c:v>980</c:v>
                </c:pt>
                <c:pt idx="222">
                  <c:v>980</c:v>
                </c:pt>
                <c:pt idx="223">
                  <c:v>980</c:v>
                </c:pt>
                <c:pt idx="224">
                  <c:v>980</c:v>
                </c:pt>
                <c:pt idx="225">
                  <c:v>980</c:v>
                </c:pt>
                <c:pt idx="226">
                  <c:v>980</c:v>
                </c:pt>
                <c:pt idx="227">
                  <c:v>980</c:v>
                </c:pt>
                <c:pt idx="228">
                  <c:v>980</c:v>
                </c:pt>
                <c:pt idx="229">
                  <c:v>980</c:v>
                </c:pt>
                <c:pt idx="230">
                  <c:v>980</c:v>
                </c:pt>
                <c:pt idx="231">
                  <c:v>980</c:v>
                </c:pt>
                <c:pt idx="232">
                  <c:v>980</c:v>
                </c:pt>
                <c:pt idx="233">
                  <c:v>980</c:v>
                </c:pt>
                <c:pt idx="234">
                  <c:v>980</c:v>
                </c:pt>
                <c:pt idx="235">
                  <c:v>980</c:v>
                </c:pt>
                <c:pt idx="236">
                  <c:v>980</c:v>
                </c:pt>
                <c:pt idx="237">
                  <c:v>980</c:v>
                </c:pt>
                <c:pt idx="238">
                  <c:v>980</c:v>
                </c:pt>
                <c:pt idx="239">
                  <c:v>980</c:v>
                </c:pt>
                <c:pt idx="240">
                  <c:v>980</c:v>
                </c:pt>
                <c:pt idx="241">
                  <c:v>980</c:v>
                </c:pt>
                <c:pt idx="242">
                  <c:v>980</c:v>
                </c:pt>
                <c:pt idx="243">
                  <c:v>980</c:v>
                </c:pt>
                <c:pt idx="244">
                  <c:v>980</c:v>
                </c:pt>
                <c:pt idx="245">
                  <c:v>980</c:v>
                </c:pt>
                <c:pt idx="246">
                  <c:v>980</c:v>
                </c:pt>
                <c:pt idx="247">
                  <c:v>980</c:v>
                </c:pt>
                <c:pt idx="248">
                  <c:v>980</c:v>
                </c:pt>
                <c:pt idx="249">
                  <c:v>980</c:v>
                </c:pt>
                <c:pt idx="250">
                  <c:v>980</c:v>
                </c:pt>
                <c:pt idx="251">
                  <c:v>980</c:v>
                </c:pt>
                <c:pt idx="252">
                  <c:v>980</c:v>
                </c:pt>
                <c:pt idx="253">
                  <c:v>980</c:v>
                </c:pt>
                <c:pt idx="254">
                  <c:v>980</c:v>
                </c:pt>
                <c:pt idx="255">
                  <c:v>980</c:v>
                </c:pt>
                <c:pt idx="256">
                  <c:v>980</c:v>
                </c:pt>
                <c:pt idx="257">
                  <c:v>980</c:v>
                </c:pt>
                <c:pt idx="258">
                  <c:v>980</c:v>
                </c:pt>
                <c:pt idx="259">
                  <c:v>980</c:v>
                </c:pt>
                <c:pt idx="260">
                  <c:v>980</c:v>
                </c:pt>
                <c:pt idx="261">
                  <c:v>980</c:v>
                </c:pt>
                <c:pt idx="262">
                  <c:v>980</c:v>
                </c:pt>
                <c:pt idx="263">
                  <c:v>980</c:v>
                </c:pt>
                <c:pt idx="264">
                  <c:v>980</c:v>
                </c:pt>
                <c:pt idx="265">
                  <c:v>980</c:v>
                </c:pt>
                <c:pt idx="266">
                  <c:v>980</c:v>
                </c:pt>
                <c:pt idx="267">
                  <c:v>980</c:v>
                </c:pt>
                <c:pt idx="268">
                  <c:v>980</c:v>
                </c:pt>
                <c:pt idx="269">
                  <c:v>980</c:v>
                </c:pt>
                <c:pt idx="270">
                  <c:v>980</c:v>
                </c:pt>
                <c:pt idx="271">
                  <c:v>980</c:v>
                </c:pt>
                <c:pt idx="272">
                  <c:v>980</c:v>
                </c:pt>
                <c:pt idx="273">
                  <c:v>980</c:v>
                </c:pt>
                <c:pt idx="274">
                  <c:v>980</c:v>
                </c:pt>
                <c:pt idx="275">
                  <c:v>980</c:v>
                </c:pt>
                <c:pt idx="276">
                  <c:v>980</c:v>
                </c:pt>
                <c:pt idx="277">
                  <c:v>980</c:v>
                </c:pt>
                <c:pt idx="278">
                  <c:v>980</c:v>
                </c:pt>
                <c:pt idx="279">
                  <c:v>980</c:v>
                </c:pt>
                <c:pt idx="280">
                  <c:v>980</c:v>
                </c:pt>
                <c:pt idx="281">
                  <c:v>980</c:v>
                </c:pt>
                <c:pt idx="282">
                  <c:v>980</c:v>
                </c:pt>
                <c:pt idx="283">
                  <c:v>980</c:v>
                </c:pt>
                <c:pt idx="284">
                  <c:v>980</c:v>
                </c:pt>
                <c:pt idx="285">
                  <c:v>980</c:v>
                </c:pt>
                <c:pt idx="286">
                  <c:v>980</c:v>
                </c:pt>
                <c:pt idx="287">
                  <c:v>980</c:v>
                </c:pt>
                <c:pt idx="288">
                  <c:v>980</c:v>
                </c:pt>
                <c:pt idx="289">
                  <c:v>980</c:v>
                </c:pt>
                <c:pt idx="290">
                  <c:v>980</c:v>
                </c:pt>
                <c:pt idx="291">
                  <c:v>980</c:v>
                </c:pt>
                <c:pt idx="292">
                  <c:v>980</c:v>
                </c:pt>
                <c:pt idx="293">
                  <c:v>980</c:v>
                </c:pt>
                <c:pt idx="294">
                  <c:v>980</c:v>
                </c:pt>
                <c:pt idx="295">
                  <c:v>980</c:v>
                </c:pt>
                <c:pt idx="296">
                  <c:v>980</c:v>
                </c:pt>
                <c:pt idx="297">
                  <c:v>980</c:v>
                </c:pt>
                <c:pt idx="298">
                  <c:v>980</c:v>
                </c:pt>
                <c:pt idx="299">
                  <c:v>980</c:v>
                </c:pt>
                <c:pt idx="300">
                  <c:v>980</c:v>
                </c:pt>
                <c:pt idx="301">
                  <c:v>980</c:v>
                </c:pt>
                <c:pt idx="302">
                  <c:v>980</c:v>
                </c:pt>
                <c:pt idx="303">
                  <c:v>980</c:v>
                </c:pt>
                <c:pt idx="304">
                  <c:v>980</c:v>
                </c:pt>
                <c:pt idx="305">
                  <c:v>980</c:v>
                </c:pt>
                <c:pt idx="306">
                  <c:v>980</c:v>
                </c:pt>
                <c:pt idx="307">
                  <c:v>980</c:v>
                </c:pt>
                <c:pt idx="308">
                  <c:v>980</c:v>
                </c:pt>
                <c:pt idx="309">
                  <c:v>980</c:v>
                </c:pt>
                <c:pt idx="310">
                  <c:v>980</c:v>
                </c:pt>
                <c:pt idx="311">
                  <c:v>980</c:v>
                </c:pt>
                <c:pt idx="312">
                  <c:v>980</c:v>
                </c:pt>
                <c:pt idx="313">
                  <c:v>980</c:v>
                </c:pt>
                <c:pt idx="314">
                  <c:v>980</c:v>
                </c:pt>
                <c:pt idx="315">
                  <c:v>980</c:v>
                </c:pt>
                <c:pt idx="316">
                  <c:v>980</c:v>
                </c:pt>
                <c:pt idx="317">
                  <c:v>980</c:v>
                </c:pt>
                <c:pt idx="318">
                  <c:v>980</c:v>
                </c:pt>
                <c:pt idx="319">
                  <c:v>980</c:v>
                </c:pt>
                <c:pt idx="320">
                  <c:v>980</c:v>
                </c:pt>
                <c:pt idx="321">
                  <c:v>980</c:v>
                </c:pt>
                <c:pt idx="322">
                  <c:v>980</c:v>
                </c:pt>
                <c:pt idx="323">
                  <c:v>980</c:v>
                </c:pt>
                <c:pt idx="324">
                  <c:v>980</c:v>
                </c:pt>
                <c:pt idx="325">
                  <c:v>980</c:v>
                </c:pt>
                <c:pt idx="326">
                  <c:v>980</c:v>
                </c:pt>
                <c:pt idx="327">
                  <c:v>980</c:v>
                </c:pt>
                <c:pt idx="328">
                  <c:v>980</c:v>
                </c:pt>
                <c:pt idx="329">
                  <c:v>980</c:v>
                </c:pt>
                <c:pt idx="330">
                  <c:v>980</c:v>
                </c:pt>
                <c:pt idx="331">
                  <c:v>980</c:v>
                </c:pt>
                <c:pt idx="332">
                  <c:v>980</c:v>
                </c:pt>
                <c:pt idx="333">
                  <c:v>980</c:v>
                </c:pt>
                <c:pt idx="334">
                  <c:v>980</c:v>
                </c:pt>
                <c:pt idx="335">
                  <c:v>980</c:v>
                </c:pt>
                <c:pt idx="336">
                  <c:v>980</c:v>
                </c:pt>
                <c:pt idx="337">
                  <c:v>980</c:v>
                </c:pt>
                <c:pt idx="338">
                  <c:v>980</c:v>
                </c:pt>
                <c:pt idx="339">
                  <c:v>980</c:v>
                </c:pt>
                <c:pt idx="340">
                  <c:v>980</c:v>
                </c:pt>
                <c:pt idx="341">
                  <c:v>980</c:v>
                </c:pt>
                <c:pt idx="342">
                  <c:v>980</c:v>
                </c:pt>
                <c:pt idx="343">
                  <c:v>980</c:v>
                </c:pt>
                <c:pt idx="344">
                  <c:v>980</c:v>
                </c:pt>
                <c:pt idx="345">
                  <c:v>980</c:v>
                </c:pt>
                <c:pt idx="346">
                  <c:v>980</c:v>
                </c:pt>
                <c:pt idx="347">
                  <c:v>980</c:v>
                </c:pt>
                <c:pt idx="348">
                  <c:v>980</c:v>
                </c:pt>
                <c:pt idx="349">
                  <c:v>980</c:v>
                </c:pt>
                <c:pt idx="350">
                  <c:v>980</c:v>
                </c:pt>
                <c:pt idx="351">
                  <c:v>980</c:v>
                </c:pt>
                <c:pt idx="352">
                  <c:v>980</c:v>
                </c:pt>
                <c:pt idx="353">
                  <c:v>980</c:v>
                </c:pt>
                <c:pt idx="354">
                  <c:v>980</c:v>
                </c:pt>
                <c:pt idx="355">
                  <c:v>980</c:v>
                </c:pt>
                <c:pt idx="356">
                  <c:v>980</c:v>
                </c:pt>
                <c:pt idx="357">
                  <c:v>980</c:v>
                </c:pt>
                <c:pt idx="358">
                  <c:v>980</c:v>
                </c:pt>
                <c:pt idx="359">
                  <c:v>980</c:v>
                </c:pt>
                <c:pt idx="360">
                  <c:v>980</c:v>
                </c:pt>
                <c:pt idx="361">
                  <c:v>980</c:v>
                </c:pt>
                <c:pt idx="362">
                  <c:v>980</c:v>
                </c:pt>
                <c:pt idx="363">
                  <c:v>980</c:v>
                </c:pt>
                <c:pt idx="364">
                  <c:v>980</c:v>
                </c:pt>
                <c:pt idx="365">
                  <c:v>980</c:v>
                </c:pt>
                <c:pt idx="366">
                  <c:v>980</c:v>
                </c:pt>
                <c:pt idx="367">
                  <c:v>980</c:v>
                </c:pt>
                <c:pt idx="368">
                  <c:v>980</c:v>
                </c:pt>
                <c:pt idx="369">
                  <c:v>980</c:v>
                </c:pt>
                <c:pt idx="370">
                  <c:v>980</c:v>
                </c:pt>
                <c:pt idx="371">
                  <c:v>980</c:v>
                </c:pt>
                <c:pt idx="372">
                  <c:v>980</c:v>
                </c:pt>
                <c:pt idx="373">
                  <c:v>980</c:v>
                </c:pt>
                <c:pt idx="374">
                  <c:v>980</c:v>
                </c:pt>
                <c:pt idx="375">
                  <c:v>980</c:v>
                </c:pt>
                <c:pt idx="376">
                  <c:v>980</c:v>
                </c:pt>
                <c:pt idx="377">
                  <c:v>980</c:v>
                </c:pt>
                <c:pt idx="378">
                  <c:v>980</c:v>
                </c:pt>
                <c:pt idx="379">
                  <c:v>980</c:v>
                </c:pt>
                <c:pt idx="380">
                  <c:v>980</c:v>
                </c:pt>
                <c:pt idx="381">
                  <c:v>980</c:v>
                </c:pt>
                <c:pt idx="382">
                  <c:v>980</c:v>
                </c:pt>
                <c:pt idx="383">
                  <c:v>980</c:v>
                </c:pt>
                <c:pt idx="384">
                  <c:v>980</c:v>
                </c:pt>
                <c:pt idx="385">
                  <c:v>980</c:v>
                </c:pt>
                <c:pt idx="386">
                  <c:v>980</c:v>
                </c:pt>
                <c:pt idx="387">
                  <c:v>980</c:v>
                </c:pt>
                <c:pt idx="388">
                  <c:v>980</c:v>
                </c:pt>
                <c:pt idx="389">
                  <c:v>980</c:v>
                </c:pt>
                <c:pt idx="390">
                  <c:v>980</c:v>
                </c:pt>
                <c:pt idx="391">
                  <c:v>980</c:v>
                </c:pt>
                <c:pt idx="392">
                  <c:v>980</c:v>
                </c:pt>
                <c:pt idx="393">
                  <c:v>980</c:v>
                </c:pt>
                <c:pt idx="394">
                  <c:v>980</c:v>
                </c:pt>
                <c:pt idx="395">
                  <c:v>980</c:v>
                </c:pt>
                <c:pt idx="396">
                  <c:v>980</c:v>
                </c:pt>
                <c:pt idx="397">
                  <c:v>980</c:v>
                </c:pt>
                <c:pt idx="398">
                  <c:v>980</c:v>
                </c:pt>
                <c:pt idx="399">
                  <c:v>980</c:v>
                </c:pt>
                <c:pt idx="400">
                  <c:v>980</c:v>
                </c:pt>
                <c:pt idx="401">
                  <c:v>980</c:v>
                </c:pt>
                <c:pt idx="402">
                  <c:v>980</c:v>
                </c:pt>
                <c:pt idx="403">
                  <c:v>980</c:v>
                </c:pt>
                <c:pt idx="404">
                  <c:v>980</c:v>
                </c:pt>
                <c:pt idx="405">
                  <c:v>980</c:v>
                </c:pt>
                <c:pt idx="406">
                  <c:v>980</c:v>
                </c:pt>
                <c:pt idx="407">
                  <c:v>980</c:v>
                </c:pt>
                <c:pt idx="408">
                  <c:v>980</c:v>
                </c:pt>
                <c:pt idx="409">
                  <c:v>980</c:v>
                </c:pt>
                <c:pt idx="410">
                  <c:v>980</c:v>
                </c:pt>
                <c:pt idx="411">
                  <c:v>980</c:v>
                </c:pt>
                <c:pt idx="412">
                  <c:v>980</c:v>
                </c:pt>
                <c:pt idx="413">
                  <c:v>980</c:v>
                </c:pt>
                <c:pt idx="414">
                  <c:v>980</c:v>
                </c:pt>
                <c:pt idx="415">
                  <c:v>980</c:v>
                </c:pt>
                <c:pt idx="416">
                  <c:v>980</c:v>
                </c:pt>
                <c:pt idx="417">
                  <c:v>980</c:v>
                </c:pt>
                <c:pt idx="418">
                  <c:v>980</c:v>
                </c:pt>
                <c:pt idx="419">
                  <c:v>980</c:v>
                </c:pt>
                <c:pt idx="420">
                  <c:v>980</c:v>
                </c:pt>
                <c:pt idx="421">
                  <c:v>980</c:v>
                </c:pt>
                <c:pt idx="422">
                  <c:v>980</c:v>
                </c:pt>
                <c:pt idx="423">
                  <c:v>980</c:v>
                </c:pt>
                <c:pt idx="424">
                  <c:v>980</c:v>
                </c:pt>
                <c:pt idx="425">
                  <c:v>980</c:v>
                </c:pt>
                <c:pt idx="426">
                  <c:v>980</c:v>
                </c:pt>
                <c:pt idx="427">
                  <c:v>980</c:v>
                </c:pt>
                <c:pt idx="428">
                  <c:v>980</c:v>
                </c:pt>
                <c:pt idx="429">
                  <c:v>980</c:v>
                </c:pt>
                <c:pt idx="430">
                  <c:v>980</c:v>
                </c:pt>
                <c:pt idx="431">
                  <c:v>980</c:v>
                </c:pt>
                <c:pt idx="432">
                  <c:v>980</c:v>
                </c:pt>
                <c:pt idx="433">
                  <c:v>980</c:v>
                </c:pt>
                <c:pt idx="434">
                  <c:v>980</c:v>
                </c:pt>
                <c:pt idx="435">
                  <c:v>980</c:v>
                </c:pt>
                <c:pt idx="436">
                  <c:v>980</c:v>
                </c:pt>
                <c:pt idx="437">
                  <c:v>980</c:v>
                </c:pt>
                <c:pt idx="438">
                  <c:v>980</c:v>
                </c:pt>
                <c:pt idx="439">
                  <c:v>980</c:v>
                </c:pt>
                <c:pt idx="440">
                  <c:v>980</c:v>
                </c:pt>
                <c:pt idx="441">
                  <c:v>980</c:v>
                </c:pt>
                <c:pt idx="442">
                  <c:v>980</c:v>
                </c:pt>
                <c:pt idx="443">
                  <c:v>980</c:v>
                </c:pt>
                <c:pt idx="444">
                  <c:v>980</c:v>
                </c:pt>
                <c:pt idx="445">
                  <c:v>980</c:v>
                </c:pt>
                <c:pt idx="446">
                  <c:v>980</c:v>
                </c:pt>
                <c:pt idx="447">
                  <c:v>980</c:v>
                </c:pt>
                <c:pt idx="448">
                  <c:v>980</c:v>
                </c:pt>
                <c:pt idx="449">
                  <c:v>980</c:v>
                </c:pt>
                <c:pt idx="450">
                  <c:v>980</c:v>
                </c:pt>
                <c:pt idx="451">
                  <c:v>980</c:v>
                </c:pt>
                <c:pt idx="452">
                  <c:v>980</c:v>
                </c:pt>
                <c:pt idx="453">
                  <c:v>980</c:v>
                </c:pt>
                <c:pt idx="454">
                  <c:v>980</c:v>
                </c:pt>
                <c:pt idx="455">
                  <c:v>980</c:v>
                </c:pt>
                <c:pt idx="456">
                  <c:v>980</c:v>
                </c:pt>
                <c:pt idx="457">
                  <c:v>980</c:v>
                </c:pt>
                <c:pt idx="458">
                  <c:v>980</c:v>
                </c:pt>
                <c:pt idx="459">
                  <c:v>980</c:v>
                </c:pt>
                <c:pt idx="460">
                  <c:v>980</c:v>
                </c:pt>
                <c:pt idx="461">
                  <c:v>980</c:v>
                </c:pt>
                <c:pt idx="462">
                  <c:v>980</c:v>
                </c:pt>
                <c:pt idx="463">
                  <c:v>980</c:v>
                </c:pt>
                <c:pt idx="464">
                  <c:v>980</c:v>
                </c:pt>
                <c:pt idx="465">
                  <c:v>980</c:v>
                </c:pt>
                <c:pt idx="466">
                  <c:v>980</c:v>
                </c:pt>
                <c:pt idx="467">
                  <c:v>980</c:v>
                </c:pt>
                <c:pt idx="468">
                  <c:v>980</c:v>
                </c:pt>
                <c:pt idx="469">
                  <c:v>980</c:v>
                </c:pt>
                <c:pt idx="470">
                  <c:v>980</c:v>
                </c:pt>
                <c:pt idx="471">
                  <c:v>980</c:v>
                </c:pt>
                <c:pt idx="472">
                  <c:v>980</c:v>
                </c:pt>
                <c:pt idx="473">
                  <c:v>980</c:v>
                </c:pt>
                <c:pt idx="474">
                  <c:v>980</c:v>
                </c:pt>
                <c:pt idx="475">
                  <c:v>980</c:v>
                </c:pt>
                <c:pt idx="476">
                  <c:v>980</c:v>
                </c:pt>
                <c:pt idx="477">
                  <c:v>980</c:v>
                </c:pt>
                <c:pt idx="478">
                  <c:v>980</c:v>
                </c:pt>
                <c:pt idx="479">
                  <c:v>980</c:v>
                </c:pt>
                <c:pt idx="480">
                  <c:v>980</c:v>
                </c:pt>
                <c:pt idx="481">
                  <c:v>980</c:v>
                </c:pt>
                <c:pt idx="482">
                  <c:v>980</c:v>
                </c:pt>
                <c:pt idx="483">
                  <c:v>980</c:v>
                </c:pt>
                <c:pt idx="484">
                  <c:v>980</c:v>
                </c:pt>
                <c:pt idx="485">
                  <c:v>980</c:v>
                </c:pt>
                <c:pt idx="486">
                  <c:v>980</c:v>
                </c:pt>
                <c:pt idx="487">
                  <c:v>980</c:v>
                </c:pt>
                <c:pt idx="488">
                  <c:v>980</c:v>
                </c:pt>
                <c:pt idx="489">
                  <c:v>980</c:v>
                </c:pt>
                <c:pt idx="490">
                  <c:v>980</c:v>
                </c:pt>
                <c:pt idx="491">
                  <c:v>980</c:v>
                </c:pt>
                <c:pt idx="492">
                  <c:v>980</c:v>
                </c:pt>
                <c:pt idx="493">
                  <c:v>980</c:v>
                </c:pt>
                <c:pt idx="494">
                  <c:v>980</c:v>
                </c:pt>
                <c:pt idx="495">
                  <c:v>980</c:v>
                </c:pt>
                <c:pt idx="496">
                  <c:v>980</c:v>
                </c:pt>
                <c:pt idx="497">
                  <c:v>980</c:v>
                </c:pt>
                <c:pt idx="498">
                  <c:v>980</c:v>
                </c:pt>
                <c:pt idx="499">
                  <c:v>980</c:v>
                </c:pt>
                <c:pt idx="500">
                  <c:v>980</c:v>
                </c:pt>
                <c:pt idx="501">
                  <c:v>980</c:v>
                </c:pt>
                <c:pt idx="502">
                  <c:v>980</c:v>
                </c:pt>
                <c:pt idx="503">
                  <c:v>980</c:v>
                </c:pt>
                <c:pt idx="504">
                  <c:v>980</c:v>
                </c:pt>
                <c:pt idx="505">
                  <c:v>980</c:v>
                </c:pt>
                <c:pt idx="506">
                  <c:v>980</c:v>
                </c:pt>
                <c:pt idx="507">
                  <c:v>980</c:v>
                </c:pt>
                <c:pt idx="508">
                  <c:v>980</c:v>
                </c:pt>
                <c:pt idx="509">
                  <c:v>980</c:v>
                </c:pt>
                <c:pt idx="510">
                  <c:v>980</c:v>
                </c:pt>
                <c:pt idx="511">
                  <c:v>980</c:v>
                </c:pt>
                <c:pt idx="512">
                  <c:v>980</c:v>
                </c:pt>
                <c:pt idx="513">
                  <c:v>980</c:v>
                </c:pt>
                <c:pt idx="514">
                  <c:v>980</c:v>
                </c:pt>
                <c:pt idx="515">
                  <c:v>980</c:v>
                </c:pt>
                <c:pt idx="516">
                  <c:v>980</c:v>
                </c:pt>
                <c:pt idx="517">
                  <c:v>980</c:v>
                </c:pt>
                <c:pt idx="518">
                  <c:v>980</c:v>
                </c:pt>
                <c:pt idx="519">
                  <c:v>980</c:v>
                </c:pt>
                <c:pt idx="520">
                  <c:v>980</c:v>
                </c:pt>
                <c:pt idx="521">
                  <c:v>980</c:v>
                </c:pt>
                <c:pt idx="522">
                  <c:v>980</c:v>
                </c:pt>
                <c:pt idx="523">
                  <c:v>980</c:v>
                </c:pt>
                <c:pt idx="524">
                  <c:v>980</c:v>
                </c:pt>
                <c:pt idx="525">
                  <c:v>980</c:v>
                </c:pt>
                <c:pt idx="526">
                  <c:v>980</c:v>
                </c:pt>
                <c:pt idx="527">
                  <c:v>980</c:v>
                </c:pt>
                <c:pt idx="528">
                  <c:v>980</c:v>
                </c:pt>
                <c:pt idx="529">
                  <c:v>980</c:v>
                </c:pt>
                <c:pt idx="530">
                  <c:v>980</c:v>
                </c:pt>
                <c:pt idx="531">
                  <c:v>980</c:v>
                </c:pt>
                <c:pt idx="532">
                  <c:v>980</c:v>
                </c:pt>
                <c:pt idx="533">
                  <c:v>980</c:v>
                </c:pt>
                <c:pt idx="534">
                  <c:v>980</c:v>
                </c:pt>
                <c:pt idx="535">
                  <c:v>980</c:v>
                </c:pt>
                <c:pt idx="536">
                  <c:v>980</c:v>
                </c:pt>
                <c:pt idx="537">
                  <c:v>980</c:v>
                </c:pt>
                <c:pt idx="538">
                  <c:v>980</c:v>
                </c:pt>
                <c:pt idx="539">
                  <c:v>980</c:v>
                </c:pt>
                <c:pt idx="540">
                  <c:v>980</c:v>
                </c:pt>
                <c:pt idx="541">
                  <c:v>980</c:v>
                </c:pt>
                <c:pt idx="542">
                  <c:v>980</c:v>
                </c:pt>
                <c:pt idx="543">
                  <c:v>980</c:v>
                </c:pt>
                <c:pt idx="544">
                  <c:v>980</c:v>
                </c:pt>
                <c:pt idx="545">
                  <c:v>980</c:v>
                </c:pt>
                <c:pt idx="546">
                  <c:v>980</c:v>
                </c:pt>
                <c:pt idx="547">
                  <c:v>980</c:v>
                </c:pt>
                <c:pt idx="548">
                  <c:v>980</c:v>
                </c:pt>
                <c:pt idx="549">
                  <c:v>980</c:v>
                </c:pt>
                <c:pt idx="550">
                  <c:v>980</c:v>
                </c:pt>
                <c:pt idx="551">
                  <c:v>980</c:v>
                </c:pt>
                <c:pt idx="552">
                  <c:v>980</c:v>
                </c:pt>
                <c:pt idx="553">
                  <c:v>980</c:v>
                </c:pt>
                <c:pt idx="554">
                  <c:v>980</c:v>
                </c:pt>
                <c:pt idx="555">
                  <c:v>980</c:v>
                </c:pt>
                <c:pt idx="556">
                  <c:v>980</c:v>
                </c:pt>
                <c:pt idx="557">
                  <c:v>980</c:v>
                </c:pt>
                <c:pt idx="558">
                  <c:v>980</c:v>
                </c:pt>
                <c:pt idx="559">
                  <c:v>980</c:v>
                </c:pt>
                <c:pt idx="560">
                  <c:v>980</c:v>
                </c:pt>
                <c:pt idx="561">
                  <c:v>980</c:v>
                </c:pt>
                <c:pt idx="562">
                  <c:v>980</c:v>
                </c:pt>
                <c:pt idx="563">
                  <c:v>980</c:v>
                </c:pt>
                <c:pt idx="564">
                  <c:v>980</c:v>
                </c:pt>
                <c:pt idx="565">
                  <c:v>980</c:v>
                </c:pt>
                <c:pt idx="566">
                  <c:v>980</c:v>
                </c:pt>
                <c:pt idx="567">
                  <c:v>980</c:v>
                </c:pt>
                <c:pt idx="568">
                  <c:v>980</c:v>
                </c:pt>
                <c:pt idx="569">
                  <c:v>980</c:v>
                </c:pt>
                <c:pt idx="570">
                  <c:v>980</c:v>
                </c:pt>
                <c:pt idx="571">
                  <c:v>980</c:v>
                </c:pt>
                <c:pt idx="572">
                  <c:v>980</c:v>
                </c:pt>
                <c:pt idx="573">
                  <c:v>980</c:v>
                </c:pt>
                <c:pt idx="574">
                  <c:v>981</c:v>
                </c:pt>
                <c:pt idx="575">
                  <c:v>981</c:v>
                </c:pt>
                <c:pt idx="576">
                  <c:v>981</c:v>
                </c:pt>
                <c:pt idx="577">
                  <c:v>981</c:v>
                </c:pt>
                <c:pt idx="578">
                  <c:v>981</c:v>
                </c:pt>
                <c:pt idx="579">
                  <c:v>981</c:v>
                </c:pt>
                <c:pt idx="580">
                  <c:v>981</c:v>
                </c:pt>
                <c:pt idx="581">
                  <c:v>981</c:v>
                </c:pt>
                <c:pt idx="582">
                  <c:v>981</c:v>
                </c:pt>
                <c:pt idx="583">
                  <c:v>981</c:v>
                </c:pt>
                <c:pt idx="584">
                  <c:v>981</c:v>
                </c:pt>
                <c:pt idx="585">
                  <c:v>981</c:v>
                </c:pt>
                <c:pt idx="586">
                  <c:v>981</c:v>
                </c:pt>
                <c:pt idx="587">
                  <c:v>981</c:v>
                </c:pt>
                <c:pt idx="588">
                  <c:v>980</c:v>
                </c:pt>
                <c:pt idx="589">
                  <c:v>980</c:v>
                </c:pt>
                <c:pt idx="590">
                  <c:v>980</c:v>
                </c:pt>
                <c:pt idx="591">
                  <c:v>980</c:v>
                </c:pt>
                <c:pt idx="592">
                  <c:v>980</c:v>
                </c:pt>
                <c:pt idx="593">
                  <c:v>980</c:v>
                </c:pt>
                <c:pt idx="594">
                  <c:v>980</c:v>
                </c:pt>
                <c:pt idx="595">
                  <c:v>980</c:v>
                </c:pt>
                <c:pt idx="596">
                  <c:v>980</c:v>
                </c:pt>
                <c:pt idx="597">
                  <c:v>980</c:v>
                </c:pt>
                <c:pt idx="598">
                  <c:v>980</c:v>
                </c:pt>
                <c:pt idx="599">
                  <c:v>980</c:v>
                </c:pt>
                <c:pt idx="600">
                  <c:v>980</c:v>
                </c:pt>
                <c:pt idx="601">
                  <c:v>980</c:v>
                </c:pt>
                <c:pt idx="602">
                  <c:v>981</c:v>
                </c:pt>
                <c:pt idx="603">
                  <c:v>981</c:v>
                </c:pt>
                <c:pt idx="604">
                  <c:v>981</c:v>
                </c:pt>
                <c:pt idx="605">
                  <c:v>981</c:v>
                </c:pt>
                <c:pt idx="606">
                  <c:v>981</c:v>
                </c:pt>
                <c:pt idx="607">
                  <c:v>981</c:v>
                </c:pt>
                <c:pt idx="608">
                  <c:v>981</c:v>
                </c:pt>
                <c:pt idx="609">
                  <c:v>981</c:v>
                </c:pt>
                <c:pt idx="610">
                  <c:v>981</c:v>
                </c:pt>
                <c:pt idx="611">
                  <c:v>981</c:v>
                </c:pt>
                <c:pt idx="612">
                  <c:v>981</c:v>
                </c:pt>
                <c:pt idx="613">
                  <c:v>981</c:v>
                </c:pt>
                <c:pt idx="614">
                  <c:v>981</c:v>
                </c:pt>
                <c:pt idx="615">
                  <c:v>981</c:v>
                </c:pt>
                <c:pt idx="616">
                  <c:v>981</c:v>
                </c:pt>
                <c:pt idx="617">
                  <c:v>981</c:v>
                </c:pt>
                <c:pt idx="618">
                  <c:v>981</c:v>
                </c:pt>
                <c:pt idx="619">
                  <c:v>981</c:v>
                </c:pt>
                <c:pt idx="620">
                  <c:v>981</c:v>
                </c:pt>
                <c:pt idx="621">
                  <c:v>981</c:v>
                </c:pt>
                <c:pt idx="622">
                  <c:v>981</c:v>
                </c:pt>
                <c:pt idx="623">
                  <c:v>981</c:v>
                </c:pt>
                <c:pt idx="624">
                  <c:v>981</c:v>
                </c:pt>
                <c:pt idx="625">
                  <c:v>981</c:v>
                </c:pt>
                <c:pt idx="626">
                  <c:v>981</c:v>
                </c:pt>
                <c:pt idx="627">
                  <c:v>981</c:v>
                </c:pt>
                <c:pt idx="628">
                  <c:v>981</c:v>
                </c:pt>
                <c:pt idx="629">
                  <c:v>981</c:v>
                </c:pt>
                <c:pt idx="630">
                  <c:v>980</c:v>
                </c:pt>
                <c:pt idx="631">
                  <c:v>980</c:v>
                </c:pt>
                <c:pt idx="632">
                  <c:v>980</c:v>
                </c:pt>
                <c:pt idx="633">
                  <c:v>980</c:v>
                </c:pt>
                <c:pt idx="634">
                  <c:v>980</c:v>
                </c:pt>
                <c:pt idx="635">
                  <c:v>980</c:v>
                </c:pt>
                <c:pt idx="636">
                  <c:v>980</c:v>
                </c:pt>
                <c:pt idx="637">
                  <c:v>980</c:v>
                </c:pt>
                <c:pt idx="638">
                  <c:v>980</c:v>
                </c:pt>
                <c:pt idx="639">
                  <c:v>980</c:v>
                </c:pt>
                <c:pt idx="640">
                  <c:v>980</c:v>
                </c:pt>
                <c:pt idx="641">
                  <c:v>980</c:v>
                </c:pt>
                <c:pt idx="642">
                  <c:v>980</c:v>
                </c:pt>
                <c:pt idx="643">
                  <c:v>980</c:v>
                </c:pt>
                <c:pt idx="644">
                  <c:v>981</c:v>
                </c:pt>
                <c:pt idx="645">
                  <c:v>981</c:v>
                </c:pt>
                <c:pt idx="646">
                  <c:v>981</c:v>
                </c:pt>
                <c:pt idx="647">
                  <c:v>981</c:v>
                </c:pt>
                <c:pt idx="648">
                  <c:v>981</c:v>
                </c:pt>
                <c:pt idx="649">
                  <c:v>981</c:v>
                </c:pt>
                <c:pt idx="650">
                  <c:v>981</c:v>
                </c:pt>
                <c:pt idx="651">
                  <c:v>981</c:v>
                </c:pt>
                <c:pt idx="652">
                  <c:v>981</c:v>
                </c:pt>
                <c:pt idx="653">
                  <c:v>981</c:v>
                </c:pt>
                <c:pt idx="654">
                  <c:v>981</c:v>
                </c:pt>
                <c:pt idx="655">
                  <c:v>981</c:v>
                </c:pt>
                <c:pt idx="656">
                  <c:v>981</c:v>
                </c:pt>
                <c:pt idx="657">
                  <c:v>981</c:v>
                </c:pt>
                <c:pt idx="658">
                  <c:v>980</c:v>
                </c:pt>
                <c:pt idx="659">
                  <c:v>980</c:v>
                </c:pt>
                <c:pt idx="660">
                  <c:v>980</c:v>
                </c:pt>
                <c:pt idx="661">
                  <c:v>980</c:v>
                </c:pt>
                <c:pt idx="662">
                  <c:v>980</c:v>
                </c:pt>
                <c:pt idx="663">
                  <c:v>980</c:v>
                </c:pt>
                <c:pt idx="664">
                  <c:v>980</c:v>
                </c:pt>
                <c:pt idx="665">
                  <c:v>980</c:v>
                </c:pt>
                <c:pt idx="666">
                  <c:v>980</c:v>
                </c:pt>
                <c:pt idx="667">
                  <c:v>980</c:v>
                </c:pt>
                <c:pt idx="668">
                  <c:v>980</c:v>
                </c:pt>
                <c:pt idx="669">
                  <c:v>980</c:v>
                </c:pt>
                <c:pt idx="670">
                  <c:v>980</c:v>
                </c:pt>
                <c:pt idx="671">
                  <c:v>980</c:v>
                </c:pt>
                <c:pt idx="672">
                  <c:v>980</c:v>
                </c:pt>
                <c:pt idx="673">
                  <c:v>980</c:v>
                </c:pt>
                <c:pt idx="674">
                  <c:v>980</c:v>
                </c:pt>
                <c:pt idx="675">
                  <c:v>980</c:v>
                </c:pt>
                <c:pt idx="676">
                  <c:v>980</c:v>
                </c:pt>
                <c:pt idx="677">
                  <c:v>980</c:v>
                </c:pt>
                <c:pt idx="678">
                  <c:v>980</c:v>
                </c:pt>
                <c:pt idx="679">
                  <c:v>980</c:v>
                </c:pt>
                <c:pt idx="680">
                  <c:v>980</c:v>
                </c:pt>
                <c:pt idx="681">
                  <c:v>980</c:v>
                </c:pt>
                <c:pt idx="682">
                  <c:v>980</c:v>
                </c:pt>
                <c:pt idx="683">
                  <c:v>980</c:v>
                </c:pt>
                <c:pt idx="684">
                  <c:v>980</c:v>
                </c:pt>
                <c:pt idx="685">
                  <c:v>980</c:v>
                </c:pt>
                <c:pt idx="686">
                  <c:v>980</c:v>
                </c:pt>
                <c:pt idx="687">
                  <c:v>980</c:v>
                </c:pt>
                <c:pt idx="688">
                  <c:v>980</c:v>
                </c:pt>
                <c:pt idx="689">
                  <c:v>980</c:v>
                </c:pt>
                <c:pt idx="690">
                  <c:v>980</c:v>
                </c:pt>
                <c:pt idx="691">
                  <c:v>980</c:v>
                </c:pt>
                <c:pt idx="692">
                  <c:v>980</c:v>
                </c:pt>
                <c:pt idx="693">
                  <c:v>980</c:v>
                </c:pt>
                <c:pt idx="694">
                  <c:v>980</c:v>
                </c:pt>
                <c:pt idx="695">
                  <c:v>980</c:v>
                </c:pt>
                <c:pt idx="696">
                  <c:v>980</c:v>
                </c:pt>
                <c:pt idx="697">
                  <c:v>980</c:v>
                </c:pt>
                <c:pt idx="698">
                  <c:v>980</c:v>
                </c:pt>
                <c:pt idx="699">
                  <c:v>980</c:v>
                </c:pt>
                <c:pt idx="700">
                  <c:v>980</c:v>
                </c:pt>
                <c:pt idx="701">
                  <c:v>980</c:v>
                </c:pt>
                <c:pt idx="702">
                  <c:v>980</c:v>
                </c:pt>
                <c:pt idx="703">
                  <c:v>980</c:v>
                </c:pt>
                <c:pt idx="704">
                  <c:v>980</c:v>
                </c:pt>
                <c:pt idx="705">
                  <c:v>980</c:v>
                </c:pt>
                <c:pt idx="706">
                  <c:v>980</c:v>
                </c:pt>
                <c:pt idx="707">
                  <c:v>980</c:v>
                </c:pt>
                <c:pt idx="708">
                  <c:v>980</c:v>
                </c:pt>
                <c:pt idx="709">
                  <c:v>980</c:v>
                </c:pt>
                <c:pt idx="710">
                  <c:v>980</c:v>
                </c:pt>
                <c:pt idx="711">
                  <c:v>980</c:v>
                </c:pt>
                <c:pt idx="712">
                  <c:v>980</c:v>
                </c:pt>
                <c:pt idx="713">
                  <c:v>980</c:v>
                </c:pt>
                <c:pt idx="714">
                  <c:v>980</c:v>
                </c:pt>
                <c:pt idx="715">
                  <c:v>980</c:v>
                </c:pt>
                <c:pt idx="716">
                  <c:v>980</c:v>
                </c:pt>
                <c:pt idx="717">
                  <c:v>980</c:v>
                </c:pt>
                <c:pt idx="718">
                  <c:v>980</c:v>
                </c:pt>
                <c:pt idx="719">
                  <c:v>980</c:v>
                </c:pt>
                <c:pt idx="720">
                  <c:v>980</c:v>
                </c:pt>
                <c:pt idx="721">
                  <c:v>980</c:v>
                </c:pt>
                <c:pt idx="722">
                  <c:v>980</c:v>
                </c:pt>
                <c:pt idx="723">
                  <c:v>980</c:v>
                </c:pt>
                <c:pt idx="724">
                  <c:v>980</c:v>
                </c:pt>
                <c:pt idx="725">
                  <c:v>980</c:v>
                </c:pt>
                <c:pt idx="726">
                  <c:v>980</c:v>
                </c:pt>
                <c:pt idx="727">
                  <c:v>980</c:v>
                </c:pt>
                <c:pt idx="728">
                  <c:v>980</c:v>
                </c:pt>
                <c:pt idx="729">
                  <c:v>980</c:v>
                </c:pt>
                <c:pt idx="730">
                  <c:v>980</c:v>
                </c:pt>
                <c:pt idx="731">
                  <c:v>980</c:v>
                </c:pt>
                <c:pt idx="732">
                  <c:v>980</c:v>
                </c:pt>
                <c:pt idx="733">
                  <c:v>980</c:v>
                </c:pt>
                <c:pt idx="734">
                  <c:v>980</c:v>
                </c:pt>
                <c:pt idx="735">
                  <c:v>980</c:v>
                </c:pt>
                <c:pt idx="736">
                  <c:v>980</c:v>
                </c:pt>
                <c:pt idx="737">
                  <c:v>980</c:v>
                </c:pt>
                <c:pt idx="738">
                  <c:v>980</c:v>
                </c:pt>
                <c:pt idx="739">
                  <c:v>980</c:v>
                </c:pt>
                <c:pt idx="740">
                  <c:v>980</c:v>
                </c:pt>
                <c:pt idx="741">
                  <c:v>980</c:v>
                </c:pt>
                <c:pt idx="742">
                  <c:v>979</c:v>
                </c:pt>
                <c:pt idx="743">
                  <c:v>979</c:v>
                </c:pt>
                <c:pt idx="744">
                  <c:v>979</c:v>
                </c:pt>
                <c:pt idx="745">
                  <c:v>979</c:v>
                </c:pt>
                <c:pt idx="746">
                  <c:v>979</c:v>
                </c:pt>
                <c:pt idx="747">
                  <c:v>979</c:v>
                </c:pt>
                <c:pt idx="748">
                  <c:v>979</c:v>
                </c:pt>
                <c:pt idx="749">
                  <c:v>979</c:v>
                </c:pt>
                <c:pt idx="750">
                  <c:v>979</c:v>
                </c:pt>
                <c:pt idx="751">
                  <c:v>979</c:v>
                </c:pt>
                <c:pt idx="752">
                  <c:v>979</c:v>
                </c:pt>
                <c:pt idx="753">
                  <c:v>979</c:v>
                </c:pt>
                <c:pt idx="754">
                  <c:v>979</c:v>
                </c:pt>
                <c:pt idx="755">
                  <c:v>979</c:v>
                </c:pt>
                <c:pt idx="756">
                  <c:v>979</c:v>
                </c:pt>
                <c:pt idx="757">
                  <c:v>979</c:v>
                </c:pt>
                <c:pt idx="758">
                  <c:v>979</c:v>
                </c:pt>
                <c:pt idx="759">
                  <c:v>979</c:v>
                </c:pt>
                <c:pt idx="760">
                  <c:v>979</c:v>
                </c:pt>
                <c:pt idx="761">
                  <c:v>979</c:v>
                </c:pt>
                <c:pt idx="762">
                  <c:v>979</c:v>
                </c:pt>
                <c:pt idx="763">
                  <c:v>979</c:v>
                </c:pt>
                <c:pt idx="764">
                  <c:v>979</c:v>
                </c:pt>
                <c:pt idx="765">
                  <c:v>979</c:v>
                </c:pt>
                <c:pt idx="766">
                  <c:v>979</c:v>
                </c:pt>
                <c:pt idx="767">
                  <c:v>979</c:v>
                </c:pt>
                <c:pt idx="768">
                  <c:v>979</c:v>
                </c:pt>
                <c:pt idx="769">
                  <c:v>979</c:v>
                </c:pt>
                <c:pt idx="770">
                  <c:v>979</c:v>
                </c:pt>
                <c:pt idx="771">
                  <c:v>979</c:v>
                </c:pt>
                <c:pt idx="772">
                  <c:v>979</c:v>
                </c:pt>
                <c:pt idx="773">
                  <c:v>979</c:v>
                </c:pt>
                <c:pt idx="774">
                  <c:v>979</c:v>
                </c:pt>
                <c:pt idx="775">
                  <c:v>979</c:v>
                </c:pt>
                <c:pt idx="776">
                  <c:v>979</c:v>
                </c:pt>
                <c:pt idx="777">
                  <c:v>979</c:v>
                </c:pt>
                <c:pt idx="778">
                  <c:v>979</c:v>
                </c:pt>
                <c:pt idx="779">
                  <c:v>979</c:v>
                </c:pt>
                <c:pt idx="780">
                  <c:v>979</c:v>
                </c:pt>
                <c:pt idx="781">
                  <c:v>979</c:v>
                </c:pt>
                <c:pt idx="782">
                  <c:v>979</c:v>
                </c:pt>
                <c:pt idx="783">
                  <c:v>979</c:v>
                </c:pt>
                <c:pt idx="784">
                  <c:v>979</c:v>
                </c:pt>
                <c:pt idx="785">
                  <c:v>979</c:v>
                </c:pt>
                <c:pt idx="786">
                  <c:v>979</c:v>
                </c:pt>
                <c:pt idx="787">
                  <c:v>979</c:v>
                </c:pt>
                <c:pt idx="788">
                  <c:v>979</c:v>
                </c:pt>
                <c:pt idx="789">
                  <c:v>979</c:v>
                </c:pt>
                <c:pt idx="790">
                  <c:v>979</c:v>
                </c:pt>
                <c:pt idx="791">
                  <c:v>979</c:v>
                </c:pt>
                <c:pt idx="792">
                  <c:v>979</c:v>
                </c:pt>
                <c:pt idx="793">
                  <c:v>979</c:v>
                </c:pt>
                <c:pt idx="794">
                  <c:v>979</c:v>
                </c:pt>
                <c:pt idx="795">
                  <c:v>979</c:v>
                </c:pt>
                <c:pt idx="796">
                  <c:v>979</c:v>
                </c:pt>
                <c:pt idx="797">
                  <c:v>979</c:v>
                </c:pt>
                <c:pt idx="798">
                  <c:v>979</c:v>
                </c:pt>
                <c:pt idx="799">
                  <c:v>979</c:v>
                </c:pt>
                <c:pt idx="800">
                  <c:v>979</c:v>
                </c:pt>
                <c:pt idx="801">
                  <c:v>979</c:v>
                </c:pt>
                <c:pt idx="802">
                  <c:v>979</c:v>
                </c:pt>
                <c:pt idx="803">
                  <c:v>979</c:v>
                </c:pt>
                <c:pt idx="804">
                  <c:v>979</c:v>
                </c:pt>
                <c:pt idx="805">
                  <c:v>979</c:v>
                </c:pt>
                <c:pt idx="806">
                  <c:v>979</c:v>
                </c:pt>
                <c:pt idx="807">
                  <c:v>979</c:v>
                </c:pt>
                <c:pt idx="808">
                  <c:v>979</c:v>
                </c:pt>
                <c:pt idx="809">
                  <c:v>979</c:v>
                </c:pt>
                <c:pt idx="810">
                  <c:v>979</c:v>
                </c:pt>
                <c:pt idx="811">
                  <c:v>979</c:v>
                </c:pt>
                <c:pt idx="812">
                  <c:v>978</c:v>
                </c:pt>
                <c:pt idx="813">
                  <c:v>978</c:v>
                </c:pt>
                <c:pt idx="814">
                  <c:v>978</c:v>
                </c:pt>
                <c:pt idx="815">
                  <c:v>978</c:v>
                </c:pt>
                <c:pt idx="816">
                  <c:v>978</c:v>
                </c:pt>
                <c:pt idx="817">
                  <c:v>978</c:v>
                </c:pt>
                <c:pt idx="818">
                  <c:v>978</c:v>
                </c:pt>
                <c:pt idx="819">
                  <c:v>978</c:v>
                </c:pt>
                <c:pt idx="820">
                  <c:v>978</c:v>
                </c:pt>
                <c:pt idx="821">
                  <c:v>978</c:v>
                </c:pt>
                <c:pt idx="822">
                  <c:v>978</c:v>
                </c:pt>
                <c:pt idx="823">
                  <c:v>978</c:v>
                </c:pt>
                <c:pt idx="824">
                  <c:v>978</c:v>
                </c:pt>
                <c:pt idx="825">
                  <c:v>978</c:v>
                </c:pt>
                <c:pt idx="826">
                  <c:v>978</c:v>
                </c:pt>
                <c:pt idx="827">
                  <c:v>978</c:v>
                </c:pt>
                <c:pt idx="828">
                  <c:v>978</c:v>
                </c:pt>
                <c:pt idx="829">
                  <c:v>978</c:v>
                </c:pt>
                <c:pt idx="830">
                  <c:v>978</c:v>
                </c:pt>
                <c:pt idx="831">
                  <c:v>978</c:v>
                </c:pt>
                <c:pt idx="832">
                  <c:v>978</c:v>
                </c:pt>
                <c:pt idx="833">
                  <c:v>978</c:v>
                </c:pt>
                <c:pt idx="834">
                  <c:v>978</c:v>
                </c:pt>
                <c:pt idx="835">
                  <c:v>978</c:v>
                </c:pt>
                <c:pt idx="836">
                  <c:v>978</c:v>
                </c:pt>
                <c:pt idx="837">
                  <c:v>978</c:v>
                </c:pt>
                <c:pt idx="838">
                  <c:v>978</c:v>
                </c:pt>
                <c:pt idx="839">
                  <c:v>978</c:v>
                </c:pt>
                <c:pt idx="840">
                  <c:v>978</c:v>
                </c:pt>
                <c:pt idx="841">
                  <c:v>978</c:v>
                </c:pt>
                <c:pt idx="842">
                  <c:v>978</c:v>
                </c:pt>
                <c:pt idx="843">
                  <c:v>978</c:v>
                </c:pt>
                <c:pt idx="844">
                  <c:v>978</c:v>
                </c:pt>
                <c:pt idx="845">
                  <c:v>978</c:v>
                </c:pt>
                <c:pt idx="846">
                  <c:v>978</c:v>
                </c:pt>
                <c:pt idx="847">
                  <c:v>978</c:v>
                </c:pt>
                <c:pt idx="848">
                  <c:v>978</c:v>
                </c:pt>
                <c:pt idx="849">
                  <c:v>978</c:v>
                </c:pt>
                <c:pt idx="850">
                  <c:v>978</c:v>
                </c:pt>
                <c:pt idx="851">
                  <c:v>978</c:v>
                </c:pt>
                <c:pt idx="852">
                  <c:v>978</c:v>
                </c:pt>
                <c:pt idx="853">
                  <c:v>978</c:v>
                </c:pt>
                <c:pt idx="854">
                  <c:v>978</c:v>
                </c:pt>
                <c:pt idx="855">
                  <c:v>978</c:v>
                </c:pt>
                <c:pt idx="856">
                  <c:v>978</c:v>
                </c:pt>
                <c:pt idx="857">
                  <c:v>978</c:v>
                </c:pt>
                <c:pt idx="858">
                  <c:v>978</c:v>
                </c:pt>
                <c:pt idx="859">
                  <c:v>978</c:v>
                </c:pt>
                <c:pt idx="860">
                  <c:v>978</c:v>
                </c:pt>
                <c:pt idx="861">
                  <c:v>978</c:v>
                </c:pt>
                <c:pt idx="862">
                  <c:v>978</c:v>
                </c:pt>
                <c:pt idx="863">
                  <c:v>978</c:v>
                </c:pt>
                <c:pt idx="864">
                  <c:v>978</c:v>
                </c:pt>
                <c:pt idx="865">
                  <c:v>978</c:v>
                </c:pt>
                <c:pt idx="866">
                  <c:v>978</c:v>
                </c:pt>
                <c:pt idx="867">
                  <c:v>978</c:v>
                </c:pt>
                <c:pt idx="868">
                  <c:v>978</c:v>
                </c:pt>
                <c:pt idx="869">
                  <c:v>978</c:v>
                </c:pt>
                <c:pt idx="870">
                  <c:v>978</c:v>
                </c:pt>
                <c:pt idx="871">
                  <c:v>978</c:v>
                </c:pt>
                <c:pt idx="872">
                  <c:v>978</c:v>
                </c:pt>
                <c:pt idx="873">
                  <c:v>978</c:v>
                </c:pt>
                <c:pt idx="874">
                  <c:v>978</c:v>
                </c:pt>
                <c:pt idx="875">
                  <c:v>978</c:v>
                </c:pt>
                <c:pt idx="876">
                  <c:v>978</c:v>
                </c:pt>
                <c:pt idx="877">
                  <c:v>978</c:v>
                </c:pt>
                <c:pt idx="878">
                  <c:v>978</c:v>
                </c:pt>
                <c:pt idx="879">
                  <c:v>978</c:v>
                </c:pt>
                <c:pt idx="880">
                  <c:v>978</c:v>
                </c:pt>
                <c:pt idx="881">
                  <c:v>978</c:v>
                </c:pt>
                <c:pt idx="882">
                  <c:v>978</c:v>
                </c:pt>
                <c:pt idx="883">
                  <c:v>978</c:v>
                </c:pt>
                <c:pt idx="884">
                  <c:v>978</c:v>
                </c:pt>
                <c:pt idx="885">
                  <c:v>978</c:v>
                </c:pt>
                <c:pt idx="886">
                  <c:v>978</c:v>
                </c:pt>
                <c:pt idx="887">
                  <c:v>978</c:v>
                </c:pt>
                <c:pt idx="888">
                  <c:v>978</c:v>
                </c:pt>
                <c:pt idx="889">
                  <c:v>978</c:v>
                </c:pt>
                <c:pt idx="890">
                  <c:v>978</c:v>
                </c:pt>
                <c:pt idx="891">
                  <c:v>978</c:v>
                </c:pt>
                <c:pt idx="892">
                  <c:v>978</c:v>
                </c:pt>
                <c:pt idx="893">
                  <c:v>978</c:v>
                </c:pt>
                <c:pt idx="894">
                  <c:v>978</c:v>
                </c:pt>
                <c:pt idx="895">
                  <c:v>978</c:v>
                </c:pt>
                <c:pt idx="896">
                  <c:v>977</c:v>
                </c:pt>
                <c:pt idx="897">
                  <c:v>977</c:v>
                </c:pt>
                <c:pt idx="898">
                  <c:v>977</c:v>
                </c:pt>
                <c:pt idx="899">
                  <c:v>977</c:v>
                </c:pt>
                <c:pt idx="900">
                  <c:v>977</c:v>
                </c:pt>
                <c:pt idx="901">
                  <c:v>977</c:v>
                </c:pt>
                <c:pt idx="902">
                  <c:v>977</c:v>
                </c:pt>
                <c:pt idx="903">
                  <c:v>977</c:v>
                </c:pt>
                <c:pt idx="904">
                  <c:v>977</c:v>
                </c:pt>
                <c:pt idx="905">
                  <c:v>977</c:v>
                </c:pt>
                <c:pt idx="906">
                  <c:v>977</c:v>
                </c:pt>
                <c:pt idx="907">
                  <c:v>977</c:v>
                </c:pt>
                <c:pt idx="908">
                  <c:v>977</c:v>
                </c:pt>
                <c:pt idx="909">
                  <c:v>977</c:v>
                </c:pt>
                <c:pt idx="910">
                  <c:v>977</c:v>
                </c:pt>
                <c:pt idx="911">
                  <c:v>977</c:v>
                </c:pt>
                <c:pt idx="912">
                  <c:v>977</c:v>
                </c:pt>
                <c:pt idx="913">
                  <c:v>977</c:v>
                </c:pt>
                <c:pt idx="914">
                  <c:v>977</c:v>
                </c:pt>
                <c:pt idx="915">
                  <c:v>977</c:v>
                </c:pt>
                <c:pt idx="916">
                  <c:v>977</c:v>
                </c:pt>
                <c:pt idx="917">
                  <c:v>977</c:v>
                </c:pt>
                <c:pt idx="918">
                  <c:v>977</c:v>
                </c:pt>
                <c:pt idx="919">
                  <c:v>977</c:v>
                </c:pt>
                <c:pt idx="920">
                  <c:v>977</c:v>
                </c:pt>
                <c:pt idx="921">
                  <c:v>977</c:v>
                </c:pt>
                <c:pt idx="922">
                  <c:v>977</c:v>
                </c:pt>
                <c:pt idx="923">
                  <c:v>977</c:v>
                </c:pt>
                <c:pt idx="924">
                  <c:v>977</c:v>
                </c:pt>
                <c:pt idx="925">
                  <c:v>977</c:v>
                </c:pt>
                <c:pt idx="926">
                  <c:v>977</c:v>
                </c:pt>
                <c:pt idx="927">
                  <c:v>977</c:v>
                </c:pt>
                <c:pt idx="928">
                  <c:v>977</c:v>
                </c:pt>
                <c:pt idx="929">
                  <c:v>977</c:v>
                </c:pt>
                <c:pt idx="930">
                  <c:v>977</c:v>
                </c:pt>
                <c:pt idx="931">
                  <c:v>977</c:v>
                </c:pt>
                <c:pt idx="932">
                  <c:v>977</c:v>
                </c:pt>
                <c:pt idx="933">
                  <c:v>977</c:v>
                </c:pt>
                <c:pt idx="934">
                  <c:v>977</c:v>
                </c:pt>
                <c:pt idx="935">
                  <c:v>977</c:v>
                </c:pt>
                <c:pt idx="936">
                  <c:v>977</c:v>
                </c:pt>
                <c:pt idx="937">
                  <c:v>977</c:v>
                </c:pt>
                <c:pt idx="938">
                  <c:v>977</c:v>
                </c:pt>
                <c:pt idx="939">
                  <c:v>977</c:v>
                </c:pt>
                <c:pt idx="940">
                  <c:v>977</c:v>
                </c:pt>
                <c:pt idx="941">
                  <c:v>977</c:v>
                </c:pt>
                <c:pt idx="942">
                  <c:v>977</c:v>
                </c:pt>
                <c:pt idx="943">
                  <c:v>977</c:v>
                </c:pt>
                <c:pt idx="944">
                  <c:v>977</c:v>
                </c:pt>
                <c:pt idx="945">
                  <c:v>977</c:v>
                </c:pt>
                <c:pt idx="946">
                  <c:v>977</c:v>
                </c:pt>
                <c:pt idx="947">
                  <c:v>977</c:v>
                </c:pt>
                <c:pt idx="948">
                  <c:v>977</c:v>
                </c:pt>
                <c:pt idx="949">
                  <c:v>977</c:v>
                </c:pt>
                <c:pt idx="950">
                  <c:v>977</c:v>
                </c:pt>
                <c:pt idx="951">
                  <c:v>977</c:v>
                </c:pt>
                <c:pt idx="952">
                  <c:v>977</c:v>
                </c:pt>
                <c:pt idx="953">
                  <c:v>977</c:v>
                </c:pt>
                <c:pt idx="954">
                  <c:v>977</c:v>
                </c:pt>
                <c:pt idx="955">
                  <c:v>977</c:v>
                </c:pt>
                <c:pt idx="956">
                  <c:v>977</c:v>
                </c:pt>
                <c:pt idx="957">
                  <c:v>977</c:v>
                </c:pt>
                <c:pt idx="958">
                  <c:v>977</c:v>
                </c:pt>
                <c:pt idx="959">
                  <c:v>977</c:v>
                </c:pt>
                <c:pt idx="960">
                  <c:v>977</c:v>
                </c:pt>
                <c:pt idx="961">
                  <c:v>977</c:v>
                </c:pt>
                <c:pt idx="962">
                  <c:v>977</c:v>
                </c:pt>
                <c:pt idx="963">
                  <c:v>977</c:v>
                </c:pt>
                <c:pt idx="964">
                  <c:v>977</c:v>
                </c:pt>
                <c:pt idx="965">
                  <c:v>977</c:v>
                </c:pt>
                <c:pt idx="966">
                  <c:v>977</c:v>
                </c:pt>
                <c:pt idx="967">
                  <c:v>977</c:v>
                </c:pt>
                <c:pt idx="968">
                  <c:v>977</c:v>
                </c:pt>
                <c:pt idx="969">
                  <c:v>977</c:v>
                </c:pt>
                <c:pt idx="970">
                  <c:v>977</c:v>
                </c:pt>
                <c:pt idx="971">
                  <c:v>977</c:v>
                </c:pt>
                <c:pt idx="972">
                  <c:v>977</c:v>
                </c:pt>
                <c:pt idx="973">
                  <c:v>977</c:v>
                </c:pt>
                <c:pt idx="974">
                  <c:v>977</c:v>
                </c:pt>
                <c:pt idx="975">
                  <c:v>977</c:v>
                </c:pt>
                <c:pt idx="976">
                  <c:v>977</c:v>
                </c:pt>
                <c:pt idx="977">
                  <c:v>977</c:v>
                </c:pt>
                <c:pt idx="978">
                  <c:v>977</c:v>
                </c:pt>
                <c:pt idx="979">
                  <c:v>977</c:v>
                </c:pt>
                <c:pt idx="980">
                  <c:v>977</c:v>
                </c:pt>
                <c:pt idx="981">
                  <c:v>977</c:v>
                </c:pt>
                <c:pt idx="982">
                  <c:v>977</c:v>
                </c:pt>
                <c:pt idx="983">
                  <c:v>977</c:v>
                </c:pt>
                <c:pt idx="984">
                  <c:v>977</c:v>
                </c:pt>
                <c:pt idx="985">
                  <c:v>977</c:v>
                </c:pt>
                <c:pt idx="986">
                  <c:v>977</c:v>
                </c:pt>
                <c:pt idx="987">
                  <c:v>977</c:v>
                </c:pt>
                <c:pt idx="988">
                  <c:v>977</c:v>
                </c:pt>
                <c:pt idx="989">
                  <c:v>977</c:v>
                </c:pt>
                <c:pt idx="990">
                  <c:v>977</c:v>
                </c:pt>
                <c:pt idx="991">
                  <c:v>977</c:v>
                </c:pt>
                <c:pt idx="992">
                  <c:v>977</c:v>
                </c:pt>
                <c:pt idx="993">
                  <c:v>977</c:v>
                </c:pt>
                <c:pt idx="994">
                  <c:v>977</c:v>
                </c:pt>
                <c:pt idx="995">
                  <c:v>977</c:v>
                </c:pt>
                <c:pt idx="996">
                  <c:v>977</c:v>
                </c:pt>
                <c:pt idx="997">
                  <c:v>977</c:v>
                </c:pt>
                <c:pt idx="998">
                  <c:v>977</c:v>
                </c:pt>
                <c:pt idx="999">
                  <c:v>977</c:v>
                </c:pt>
                <c:pt idx="1000">
                  <c:v>977</c:v>
                </c:pt>
                <c:pt idx="1001">
                  <c:v>977</c:v>
                </c:pt>
                <c:pt idx="1002">
                  <c:v>977</c:v>
                </c:pt>
                <c:pt idx="1003">
                  <c:v>977</c:v>
                </c:pt>
                <c:pt idx="1004">
                  <c:v>977</c:v>
                </c:pt>
                <c:pt idx="1005">
                  <c:v>977</c:v>
                </c:pt>
                <c:pt idx="1006">
                  <c:v>977</c:v>
                </c:pt>
                <c:pt idx="1007">
                  <c:v>977</c:v>
                </c:pt>
                <c:pt idx="1008">
                  <c:v>977</c:v>
                </c:pt>
                <c:pt idx="1009">
                  <c:v>977</c:v>
                </c:pt>
                <c:pt idx="1010">
                  <c:v>977</c:v>
                </c:pt>
                <c:pt idx="1011">
                  <c:v>977</c:v>
                </c:pt>
                <c:pt idx="1012">
                  <c:v>977</c:v>
                </c:pt>
                <c:pt idx="1013">
                  <c:v>977</c:v>
                </c:pt>
                <c:pt idx="1014">
                  <c:v>977</c:v>
                </c:pt>
                <c:pt idx="1015">
                  <c:v>977</c:v>
                </c:pt>
                <c:pt idx="1016">
                  <c:v>977</c:v>
                </c:pt>
                <c:pt idx="1017">
                  <c:v>977</c:v>
                </c:pt>
                <c:pt idx="1018">
                  <c:v>977</c:v>
                </c:pt>
                <c:pt idx="1019">
                  <c:v>977</c:v>
                </c:pt>
                <c:pt idx="1020">
                  <c:v>977</c:v>
                </c:pt>
                <c:pt idx="1021">
                  <c:v>977</c:v>
                </c:pt>
                <c:pt idx="1022">
                  <c:v>977</c:v>
                </c:pt>
                <c:pt idx="1023">
                  <c:v>977</c:v>
                </c:pt>
                <c:pt idx="1024">
                  <c:v>977</c:v>
                </c:pt>
                <c:pt idx="1025">
                  <c:v>977</c:v>
                </c:pt>
                <c:pt idx="1026">
                  <c:v>977</c:v>
                </c:pt>
                <c:pt idx="1027">
                  <c:v>977</c:v>
                </c:pt>
                <c:pt idx="1028">
                  <c:v>977</c:v>
                </c:pt>
                <c:pt idx="1029">
                  <c:v>977</c:v>
                </c:pt>
                <c:pt idx="1030">
                  <c:v>977</c:v>
                </c:pt>
                <c:pt idx="1031">
                  <c:v>977</c:v>
                </c:pt>
                <c:pt idx="1032">
                  <c:v>977</c:v>
                </c:pt>
                <c:pt idx="1033">
                  <c:v>977</c:v>
                </c:pt>
                <c:pt idx="1034">
                  <c:v>977</c:v>
                </c:pt>
                <c:pt idx="1035">
                  <c:v>977</c:v>
                </c:pt>
                <c:pt idx="1036">
                  <c:v>977</c:v>
                </c:pt>
                <c:pt idx="1037">
                  <c:v>977</c:v>
                </c:pt>
                <c:pt idx="1038">
                  <c:v>977</c:v>
                </c:pt>
                <c:pt idx="1039">
                  <c:v>977</c:v>
                </c:pt>
                <c:pt idx="1040">
                  <c:v>977</c:v>
                </c:pt>
                <c:pt idx="1041">
                  <c:v>977</c:v>
                </c:pt>
                <c:pt idx="1042">
                  <c:v>977</c:v>
                </c:pt>
                <c:pt idx="1043">
                  <c:v>977</c:v>
                </c:pt>
                <c:pt idx="1044">
                  <c:v>977</c:v>
                </c:pt>
                <c:pt idx="1045">
                  <c:v>977</c:v>
                </c:pt>
                <c:pt idx="1046">
                  <c:v>977</c:v>
                </c:pt>
                <c:pt idx="1047">
                  <c:v>977</c:v>
                </c:pt>
                <c:pt idx="1048">
                  <c:v>977</c:v>
                </c:pt>
                <c:pt idx="1049">
                  <c:v>977</c:v>
                </c:pt>
                <c:pt idx="1050">
                  <c:v>977</c:v>
                </c:pt>
                <c:pt idx="1051">
                  <c:v>977</c:v>
                </c:pt>
                <c:pt idx="1052">
                  <c:v>977</c:v>
                </c:pt>
                <c:pt idx="1053">
                  <c:v>977</c:v>
                </c:pt>
                <c:pt idx="1054">
                  <c:v>977</c:v>
                </c:pt>
                <c:pt idx="1055">
                  <c:v>977</c:v>
                </c:pt>
                <c:pt idx="1056">
                  <c:v>977</c:v>
                </c:pt>
                <c:pt idx="1057">
                  <c:v>977</c:v>
                </c:pt>
                <c:pt idx="1058">
                  <c:v>977</c:v>
                </c:pt>
                <c:pt idx="1059">
                  <c:v>977</c:v>
                </c:pt>
                <c:pt idx="1060">
                  <c:v>977</c:v>
                </c:pt>
                <c:pt idx="1061">
                  <c:v>977</c:v>
                </c:pt>
                <c:pt idx="1062">
                  <c:v>977</c:v>
                </c:pt>
                <c:pt idx="1063">
                  <c:v>977</c:v>
                </c:pt>
                <c:pt idx="1064">
                  <c:v>976</c:v>
                </c:pt>
                <c:pt idx="1065">
                  <c:v>976</c:v>
                </c:pt>
                <c:pt idx="1066">
                  <c:v>976</c:v>
                </c:pt>
                <c:pt idx="1067">
                  <c:v>976</c:v>
                </c:pt>
                <c:pt idx="1068">
                  <c:v>976</c:v>
                </c:pt>
                <c:pt idx="1069">
                  <c:v>976</c:v>
                </c:pt>
                <c:pt idx="1070">
                  <c:v>976</c:v>
                </c:pt>
                <c:pt idx="1071">
                  <c:v>976</c:v>
                </c:pt>
                <c:pt idx="1072">
                  <c:v>976</c:v>
                </c:pt>
                <c:pt idx="1073">
                  <c:v>976</c:v>
                </c:pt>
                <c:pt idx="1074">
                  <c:v>976</c:v>
                </c:pt>
                <c:pt idx="1075">
                  <c:v>976</c:v>
                </c:pt>
                <c:pt idx="1076">
                  <c:v>976</c:v>
                </c:pt>
                <c:pt idx="1077">
                  <c:v>976</c:v>
                </c:pt>
                <c:pt idx="1078">
                  <c:v>976</c:v>
                </c:pt>
                <c:pt idx="1079">
                  <c:v>976</c:v>
                </c:pt>
                <c:pt idx="1080">
                  <c:v>976</c:v>
                </c:pt>
                <c:pt idx="1081">
                  <c:v>976</c:v>
                </c:pt>
                <c:pt idx="1082">
                  <c:v>976</c:v>
                </c:pt>
                <c:pt idx="1083">
                  <c:v>976</c:v>
                </c:pt>
                <c:pt idx="1084">
                  <c:v>976</c:v>
                </c:pt>
                <c:pt idx="1085">
                  <c:v>976</c:v>
                </c:pt>
                <c:pt idx="1086">
                  <c:v>976</c:v>
                </c:pt>
                <c:pt idx="1087">
                  <c:v>976</c:v>
                </c:pt>
                <c:pt idx="1088">
                  <c:v>976</c:v>
                </c:pt>
                <c:pt idx="1089">
                  <c:v>976</c:v>
                </c:pt>
                <c:pt idx="1090">
                  <c:v>976</c:v>
                </c:pt>
                <c:pt idx="1091">
                  <c:v>976</c:v>
                </c:pt>
                <c:pt idx="1092">
                  <c:v>976</c:v>
                </c:pt>
                <c:pt idx="1093">
                  <c:v>976</c:v>
                </c:pt>
                <c:pt idx="1094">
                  <c:v>976</c:v>
                </c:pt>
                <c:pt idx="1095">
                  <c:v>976</c:v>
                </c:pt>
                <c:pt idx="1096">
                  <c:v>976</c:v>
                </c:pt>
                <c:pt idx="1097">
                  <c:v>976</c:v>
                </c:pt>
                <c:pt idx="1098">
                  <c:v>976</c:v>
                </c:pt>
                <c:pt idx="1099">
                  <c:v>976</c:v>
                </c:pt>
                <c:pt idx="1100">
                  <c:v>976</c:v>
                </c:pt>
                <c:pt idx="1101">
                  <c:v>976</c:v>
                </c:pt>
                <c:pt idx="1102">
                  <c:v>976</c:v>
                </c:pt>
                <c:pt idx="1103">
                  <c:v>976</c:v>
                </c:pt>
                <c:pt idx="1104">
                  <c:v>976</c:v>
                </c:pt>
                <c:pt idx="1105">
                  <c:v>976</c:v>
                </c:pt>
                <c:pt idx="1106">
                  <c:v>976</c:v>
                </c:pt>
                <c:pt idx="1107">
                  <c:v>976</c:v>
                </c:pt>
                <c:pt idx="1108">
                  <c:v>976</c:v>
                </c:pt>
                <c:pt idx="1109">
                  <c:v>976</c:v>
                </c:pt>
                <c:pt idx="1110">
                  <c:v>976</c:v>
                </c:pt>
                <c:pt idx="1111">
                  <c:v>976</c:v>
                </c:pt>
                <c:pt idx="1112">
                  <c:v>976</c:v>
                </c:pt>
                <c:pt idx="1113">
                  <c:v>976</c:v>
                </c:pt>
                <c:pt idx="1114">
                  <c:v>976</c:v>
                </c:pt>
                <c:pt idx="1115">
                  <c:v>976</c:v>
                </c:pt>
                <c:pt idx="1116">
                  <c:v>976</c:v>
                </c:pt>
                <c:pt idx="1117">
                  <c:v>976</c:v>
                </c:pt>
                <c:pt idx="1118">
                  <c:v>976</c:v>
                </c:pt>
                <c:pt idx="1119">
                  <c:v>976</c:v>
                </c:pt>
                <c:pt idx="1120">
                  <c:v>977</c:v>
                </c:pt>
                <c:pt idx="1121">
                  <c:v>977</c:v>
                </c:pt>
                <c:pt idx="1122">
                  <c:v>977</c:v>
                </c:pt>
                <c:pt idx="1123">
                  <c:v>977</c:v>
                </c:pt>
                <c:pt idx="1124">
                  <c:v>977</c:v>
                </c:pt>
                <c:pt idx="1125">
                  <c:v>977</c:v>
                </c:pt>
                <c:pt idx="1126">
                  <c:v>977</c:v>
                </c:pt>
                <c:pt idx="1127">
                  <c:v>977</c:v>
                </c:pt>
                <c:pt idx="1128">
                  <c:v>977</c:v>
                </c:pt>
                <c:pt idx="1129">
                  <c:v>977</c:v>
                </c:pt>
                <c:pt idx="1130">
                  <c:v>977</c:v>
                </c:pt>
                <c:pt idx="1131">
                  <c:v>977</c:v>
                </c:pt>
                <c:pt idx="1132">
                  <c:v>977</c:v>
                </c:pt>
                <c:pt idx="1133">
                  <c:v>977</c:v>
                </c:pt>
                <c:pt idx="1134">
                  <c:v>977</c:v>
                </c:pt>
                <c:pt idx="1135">
                  <c:v>977</c:v>
                </c:pt>
                <c:pt idx="1136">
                  <c:v>977</c:v>
                </c:pt>
                <c:pt idx="1137">
                  <c:v>977</c:v>
                </c:pt>
                <c:pt idx="1138">
                  <c:v>977</c:v>
                </c:pt>
                <c:pt idx="1139">
                  <c:v>977</c:v>
                </c:pt>
                <c:pt idx="1140">
                  <c:v>977</c:v>
                </c:pt>
                <c:pt idx="1141">
                  <c:v>977</c:v>
                </c:pt>
                <c:pt idx="1142">
                  <c:v>977</c:v>
                </c:pt>
                <c:pt idx="1143">
                  <c:v>977</c:v>
                </c:pt>
                <c:pt idx="1144">
                  <c:v>977</c:v>
                </c:pt>
                <c:pt idx="1145">
                  <c:v>977</c:v>
                </c:pt>
                <c:pt idx="1146">
                  <c:v>977</c:v>
                </c:pt>
                <c:pt idx="1147">
                  <c:v>977</c:v>
                </c:pt>
                <c:pt idx="1148">
                  <c:v>977</c:v>
                </c:pt>
                <c:pt idx="1149">
                  <c:v>977</c:v>
                </c:pt>
                <c:pt idx="1150">
                  <c:v>977</c:v>
                </c:pt>
                <c:pt idx="1151">
                  <c:v>977</c:v>
                </c:pt>
                <c:pt idx="1152">
                  <c:v>977</c:v>
                </c:pt>
                <c:pt idx="1153">
                  <c:v>977</c:v>
                </c:pt>
                <c:pt idx="1154">
                  <c:v>977</c:v>
                </c:pt>
                <c:pt idx="1155">
                  <c:v>977</c:v>
                </c:pt>
                <c:pt idx="1156">
                  <c:v>977</c:v>
                </c:pt>
                <c:pt idx="1157">
                  <c:v>977</c:v>
                </c:pt>
                <c:pt idx="1158">
                  <c:v>977</c:v>
                </c:pt>
                <c:pt idx="1159">
                  <c:v>977</c:v>
                </c:pt>
                <c:pt idx="1160">
                  <c:v>977</c:v>
                </c:pt>
                <c:pt idx="1161">
                  <c:v>977</c:v>
                </c:pt>
                <c:pt idx="1162">
                  <c:v>977</c:v>
                </c:pt>
                <c:pt idx="1163">
                  <c:v>977</c:v>
                </c:pt>
                <c:pt idx="1164">
                  <c:v>977</c:v>
                </c:pt>
                <c:pt idx="1165">
                  <c:v>977</c:v>
                </c:pt>
                <c:pt idx="1166">
                  <c:v>977</c:v>
                </c:pt>
                <c:pt idx="1167">
                  <c:v>977</c:v>
                </c:pt>
                <c:pt idx="1168">
                  <c:v>977</c:v>
                </c:pt>
                <c:pt idx="1169">
                  <c:v>977</c:v>
                </c:pt>
                <c:pt idx="1170">
                  <c:v>977</c:v>
                </c:pt>
                <c:pt idx="1171">
                  <c:v>977</c:v>
                </c:pt>
                <c:pt idx="1172">
                  <c:v>977</c:v>
                </c:pt>
                <c:pt idx="1173">
                  <c:v>977</c:v>
                </c:pt>
                <c:pt idx="1174">
                  <c:v>977</c:v>
                </c:pt>
                <c:pt idx="1175">
                  <c:v>977</c:v>
                </c:pt>
                <c:pt idx="1176">
                  <c:v>978</c:v>
                </c:pt>
                <c:pt idx="1177">
                  <c:v>978</c:v>
                </c:pt>
                <c:pt idx="1178">
                  <c:v>978</c:v>
                </c:pt>
                <c:pt idx="1179">
                  <c:v>978</c:v>
                </c:pt>
                <c:pt idx="1180">
                  <c:v>978</c:v>
                </c:pt>
                <c:pt idx="1181">
                  <c:v>978</c:v>
                </c:pt>
                <c:pt idx="1182">
                  <c:v>978</c:v>
                </c:pt>
                <c:pt idx="1183">
                  <c:v>978</c:v>
                </c:pt>
                <c:pt idx="1184">
                  <c:v>978</c:v>
                </c:pt>
                <c:pt idx="1185">
                  <c:v>978</c:v>
                </c:pt>
                <c:pt idx="1186">
                  <c:v>978</c:v>
                </c:pt>
                <c:pt idx="1187">
                  <c:v>978</c:v>
                </c:pt>
                <c:pt idx="1188">
                  <c:v>978</c:v>
                </c:pt>
                <c:pt idx="1189">
                  <c:v>978</c:v>
                </c:pt>
                <c:pt idx="1190">
                  <c:v>978</c:v>
                </c:pt>
                <c:pt idx="1191">
                  <c:v>978</c:v>
                </c:pt>
                <c:pt idx="1192">
                  <c:v>978</c:v>
                </c:pt>
                <c:pt idx="1193">
                  <c:v>978</c:v>
                </c:pt>
                <c:pt idx="1194">
                  <c:v>978</c:v>
                </c:pt>
                <c:pt idx="1195">
                  <c:v>978</c:v>
                </c:pt>
                <c:pt idx="1196">
                  <c:v>978</c:v>
                </c:pt>
                <c:pt idx="1197">
                  <c:v>978</c:v>
                </c:pt>
                <c:pt idx="1198">
                  <c:v>978</c:v>
                </c:pt>
                <c:pt idx="1199">
                  <c:v>978</c:v>
                </c:pt>
                <c:pt idx="1200">
                  <c:v>978</c:v>
                </c:pt>
                <c:pt idx="1201">
                  <c:v>978</c:v>
                </c:pt>
                <c:pt idx="1202">
                  <c:v>978</c:v>
                </c:pt>
                <c:pt idx="1203">
                  <c:v>978</c:v>
                </c:pt>
                <c:pt idx="1204">
                  <c:v>978</c:v>
                </c:pt>
                <c:pt idx="1205">
                  <c:v>978</c:v>
                </c:pt>
                <c:pt idx="1206">
                  <c:v>978</c:v>
                </c:pt>
                <c:pt idx="1207">
                  <c:v>978</c:v>
                </c:pt>
                <c:pt idx="1208">
                  <c:v>978</c:v>
                </c:pt>
                <c:pt idx="1209">
                  <c:v>978</c:v>
                </c:pt>
                <c:pt idx="1210">
                  <c:v>978</c:v>
                </c:pt>
                <c:pt idx="1211">
                  <c:v>978</c:v>
                </c:pt>
                <c:pt idx="1212">
                  <c:v>978</c:v>
                </c:pt>
                <c:pt idx="1213">
                  <c:v>978</c:v>
                </c:pt>
                <c:pt idx="1214">
                  <c:v>978</c:v>
                </c:pt>
                <c:pt idx="1215">
                  <c:v>978</c:v>
                </c:pt>
                <c:pt idx="1216">
                  <c:v>978</c:v>
                </c:pt>
                <c:pt idx="1217">
                  <c:v>978</c:v>
                </c:pt>
                <c:pt idx="1218">
                  <c:v>978</c:v>
                </c:pt>
                <c:pt idx="1219">
                  <c:v>978</c:v>
                </c:pt>
                <c:pt idx="1220">
                  <c:v>978</c:v>
                </c:pt>
                <c:pt idx="1221">
                  <c:v>978</c:v>
                </c:pt>
                <c:pt idx="1222">
                  <c:v>978</c:v>
                </c:pt>
                <c:pt idx="1223">
                  <c:v>978</c:v>
                </c:pt>
                <c:pt idx="1224">
                  <c:v>978</c:v>
                </c:pt>
                <c:pt idx="1225">
                  <c:v>978</c:v>
                </c:pt>
                <c:pt idx="1226">
                  <c:v>978</c:v>
                </c:pt>
                <c:pt idx="1227">
                  <c:v>978</c:v>
                </c:pt>
                <c:pt idx="1228">
                  <c:v>978</c:v>
                </c:pt>
                <c:pt idx="1229">
                  <c:v>978</c:v>
                </c:pt>
                <c:pt idx="1230">
                  <c:v>978</c:v>
                </c:pt>
                <c:pt idx="1231">
                  <c:v>978</c:v>
                </c:pt>
                <c:pt idx="1232">
                  <c:v>978</c:v>
                </c:pt>
                <c:pt idx="1233">
                  <c:v>978</c:v>
                </c:pt>
                <c:pt idx="1234">
                  <c:v>978</c:v>
                </c:pt>
                <c:pt idx="1235">
                  <c:v>978</c:v>
                </c:pt>
                <c:pt idx="1236">
                  <c:v>978</c:v>
                </c:pt>
                <c:pt idx="1237">
                  <c:v>978</c:v>
                </c:pt>
                <c:pt idx="1238">
                  <c:v>978</c:v>
                </c:pt>
                <c:pt idx="1239">
                  <c:v>978</c:v>
                </c:pt>
                <c:pt idx="1240">
                  <c:v>978</c:v>
                </c:pt>
                <c:pt idx="1241">
                  <c:v>978</c:v>
                </c:pt>
                <c:pt idx="1242">
                  <c:v>978</c:v>
                </c:pt>
                <c:pt idx="1243">
                  <c:v>978</c:v>
                </c:pt>
                <c:pt idx="1244">
                  <c:v>978</c:v>
                </c:pt>
                <c:pt idx="1245">
                  <c:v>978</c:v>
                </c:pt>
                <c:pt idx="1246">
                  <c:v>979</c:v>
                </c:pt>
                <c:pt idx="1247">
                  <c:v>979</c:v>
                </c:pt>
                <c:pt idx="1248">
                  <c:v>979</c:v>
                </c:pt>
                <c:pt idx="1249">
                  <c:v>979</c:v>
                </c:pt>
                <c:pt idx="1250">
                  <c:v>979</c:v>
                </c:pt>
                <c:pt idx="1251">
                  <c:v>979</c:v>
                </c:pt>
                <c:pt idx="1252">
                  <c:v>979</c:v>
                </c:pt>
                <c:pt idx="1253">
                  <c:v>979</c:v>
                </c:pt>
                <c:pt idx="1254">
                  <c:v>979</c:v>
                </c:pt>
                <c:pt idx="1255">
                  <c:v>979</c:v>
                </c:pt>
                <c:pt idx="1256">
                  <c:v>979</c:v>
                </c:pt>
                <c:pt idx="1257">
                  <c:v>979</c:v>
                </c:pt>
                <c:pt idx="1258">
                  <c:v>979</c:v>
                </c:pt>
                <c:pt idx="1259">
                  <c:v>979</c:v>
                </c:pt>
                <c:pt idx="1260">
                  <c:v>980</c:v>
                </c:pt>
                <c:pt idx="1261">
                  <c:v>980</c:v>
                </c:pt>
                <c:pt idx="1262">
                  <c:v>980</c:v>
                </c:pt>
                <c:pt idx="1263">
                  <c:v>980</c:v>
                </c:pt>
                <c:pt idx="1264">
                  <c:v>980</c:v>
                </c:pt>
                <c:pt idx="1265">
                  <c:v>980</c:v>
                </c:pt>
                <c:pt idx="1266">
                  <c:v>980</c:v>
                </c:pt>
                <c:pt idx="1267">
                  <c:v>980</c:v>
                </c:pt>
                <c:pt idx="1268">
                  <c:v>980</c:v>
                </c:pt>
                <c:pt idx="1269">
                  <c:v>980</c:v>
                </c:pt>
                <c:pt idx="1270">
                  <c:v>980</c:v>
                </c:pt>
                <c:pt idx="1271">
                  <c:v>980</c:v>
                </c:pt>
                <c:pt idx="1272">
                  <c:v>980</c:v>
                </c:pt>
                <c:pt idx="1273">
                  <c:v>980</c:v>
                </c:pt>
                <c:pt idx="1274">
                  <c:v>980</c:v>
                </c:pt>
                <c:pt idx="1275">
                  <c:v>980</c:v>
                </c:pt>
                <c:pt idx="1276">
                  <c:v>980</c:v>
                </c:pt>
                <c:pt idx="1277">
                  <c:v>980</c:v>
                </c:pt>
                <c:pt idx="1278">
                  <c:v>980</c:v>
                </c:pt>
                <c:pt idx="1279">
                  <c:v>980</c:v>
                </c:pt>
                <c:pt idx="1280">
                  <c:v>980</c:v>
                </c:pt>
                <c:pt idx="1281">
                  <c:v>980</c:v>
                </c:pt>
                <c:pt idx="1282">
                  <c:v>980</c:v>
                </c:pt>
                <c:pt idx="1283">
                  <c:v>980</c:v>
                </c:pt>
                <c:pt idx="1284">
                  <c:v>980</c:v>
                </c:pt>
                <c:pt idx="1285">
                  <c:v>980</c:v>
                </c:pt>
                <c:pt idx="1286">
                  <c:v>980</c:v>
                </c:pt>
                <c:pt idx="1287">
                  <c:v>980</c:v>
                </c:pt>
                <c:pt idx="1288">
                  <c:v>980</c:v>
                </c:pt>
                <c:pt idx="1289">
                  <c:v>980</c:v>
                </c:pt>
                <c:pt idx="1290">
                  <c:v>980</c:v>
                </c:pt>
                <c:pt idx="1291">
                  <c:v>980</c:v>
                </c:pt>
                <c:pt idx="1292">
                  <c:v>980</c:v>
                </c:pt>
                <c:pt idx="1293">
                  <c:v>980</c:v>
                </c:pt>
                <c:pt idx="1294">
                  <c:v>980</c:v>
                </c:pt>
                <c:pt idx="1295">
                  <c:v>980</c:v>
                </c:pt>
                <c:pt idx="1296">
                  <c:v>980</c:v>
                </c:pt>
                <c:pt idx="1297">
                  <c:v>980</c:v>
                </c:pt>
                <c:pt idx="1298">
                  <c:v>980</c:v>
                </c:pt>
                <c:pt idx="1299">
                  <c:v>980</c:v>
                </c:pt>
                <c:pt idx="1300">
                  <c:v>980</c:v>
                </c:pt>
                <c:pt idx="1301">
                  <c:v>980</c:v>
                </c:pt>
                <c:pt idx="1302">
                  <c:v>980</c:v>
                </c:pt>
                <c:pt idx="1303">
                  <c:v>980</c:v>
                </c:pt>
                <c:pt idx="1304">
                  <c:v>980</c:v>
                </c:pt>
                <c:pt idx="1305">
                  <c:v>980</c:v>
                </c:pt>
                <c:pt idx="1306">
                  <c:v>980</c:v>
                </c:pt>
                <c:pt idx="1307">
                  <c:v>980</c:v>
                </c:pt>
                <c:pt idx="1308">
                  <c:v>980</c:v>
                </c:pt>
                <c:pt idx="1309">
                  <c:v>980</c:v>
                </c:pt>
                <c:pt idx="1310">
                  <c:v>980</c:v>
                </c:pt>
                <c:pt idx="1311">
                  <c:v>980</c:v>
                </c:pt>
                <c:pt idx="1312">
                  <c:v>980</c:v>
                </c:pt>
                <c:pt idx="1313">
                  <c:v>980</c:v>
                </c:pt>
                <c:pt idx="1314">
                  <c:v>980</c:v>
                </c:pt>
                <c:pt idx="1315">
                  <c:v>980</c:v>
                </c:pt>
                <c:pt idx="1316">
                  <c:v>980</c:v>
                </c:pt>
                <c:pt idx="1317">
                  <c:v>980</c:v>
                </c:pt>
                <c:pt idx="1318">
                  <c:v>980</c:v>
                </c:pt>
                <c:pt idx="1319">
                  <c:v>980</c:v>
                </c:pt>
                <c:pt idx="1320">
                  <c:v>980</c:v>
                </c:pt>
                <c:pt idx="1321">
                  <c:v>980</c:v>
                </c:pt>
                <c:pt idx="1322">
                  <c:v>980</c:v>
                </c:pt>
                <c:pt idx="1323">
                  <c:v>980</c:v>
                </c:pt>
                <c:pt idx="1324">
                  <c:v>980</c:v>
                </c:pt>
                <c:pt idx="1325">
                  <c:v>980</c:v>
                </c:pt>
                <c:pt idx="1326">
                  <c:v>980</c:v>
                </c:pt>
                <c:pt idx="1327">
                  <c:v>980</c:v>
                </c:pt>
                <c:pt idx="1328">
                  <c:v>980</c:v>
                </c:pt>
                <c:pt idx="1329">
                  <c:v>980</c:v>
                </c:pt>
                <c:pt idx="1330">
                  <c:v>980</c:v>
                </c:pt>
                <c:pt idx="1331">
                  <c:v>980</c:v>
                </c:pt>
                <c:pt idx="1332">
                  <c:v>980</c:v>
                </c:pt>
                <c:pt idx="1333">
                  <c:v>980</c:v>
                </c:pt>
                <c:pt idx="1334">
                  <c:v>980</c:v>
                </c:pt>
                <c:pt idx="1335">
                  <c:v>980</c:v>
                </c:pt>
                <c:pt idx="1336">
                  <c:v>980</c:v>
                </c:pt>
                <c:pt idx="1337">
                  <c:v>980</c:v>
                </c:pt>
                <c:pt idx="1338">
                  <c:v>980</c:v>
                </c:pt>
                <c:pt idx="1339">
                  <c:v>980</c:v>
                </c:pt>
                <c:pt idx="1340">
                  <c:v>980</c:v>
                </c:pt>
                <c:pt idx="1341">
                  <c:v>980</c:v>
                </c:pt>
                <c:pt idx="1342">
                  <c:v>980</c:v>
                </c:pt>
                <c:pt idx="1343">
                  <c:v>980</c:v>
                </c:pt>
                <c:pt idx="1344">
                  <c:v>981</c:v>
                </c:pt>
                <c:pt idx="1345">
                  <c:v>981</c:v>
                </c:pt>
                <c:pt idx="1346">
                  <c:v>981</c:v>
                </c:pt>
                <c:pt idx="1347">
                  <c:v>981</c:v>
                </c:pt>
                <c:pt idx="1348">
                  <c:v>981</c:v>
                </c:pt>
                <c:pt idx="1349">
                  <c:v>981</c:v>
                </c:pt>
                <c:pt idx="1350">
                  <c:v>981</c:v>
                </c:pt>
                <c:pt idx="1351">
                  <c:v>981</c:v>
                </c:pt>
                <c:pt idx="1352">
                  <c:v>981</c:v>
                </c:pt>
                <c:pt idx="1353">
                  <c:v>981</c:v>
                </c:pt>
                <c:pt idx="1354">
                  <c:v>981</c:v>
                </c:pt>
                <c:pt idx="1355">
                  <c:v>981</c:v>
                </c:pt>
                <c:pt idx="1356">
                  <c:v>981</c:v>
                </c:pt>
                <c:pt idx="1357">
                  <c:v>981</c:v>
                </c:pt>
                <c:pt idx="1358">
                  <c:v>981</c:v>
                </c:pt>
                <c:pt idx="1359">
                  <c:v>981</c:v>
                </c:pt>
                <c:pt idx="1360">
                  <c:v>981</c:v>
                </c:pt>
                <c:pt idx="1361">
                  <c:v>981</c:v>
                </c:pt>
                <c:pt idx="1362">
                  <c:v>981</c:v>
                </c:pt>
                <c:pt idx="1363">
                  <c:v>981</c:v>
                </c:pt>
                <c:pt idx="1364">
                  <c:v>981</c:v>
                </c:pt>
                <c:pt idx="1365">
                  <c:v>981</c:v>
                </c:pt>
                <c:pt idx="1366">
                  <c:v>981</c:v>
                </c:pt>
                <c:pt idx="1367">
                  <c:v>981</c:v>
                </c:pt>
                <c:pt idx="1368">
                  <c:v>981</c:v>
                </c:pt>
                <c:pt idx="1369">
                  <c:v>981</c:v>
                </c:pt>
                <c:pt idx="1370">
                  <c:v>981</c:v>
                </c:pt>
                <c:pt idx="1371">
                  <c:v>981</c:v>
                </c:pt>
                <c:pt idx="1372">
                  <c:v>981</c:v>
                </c:pt>
                <c:pt idx="1373">
                  <c:v>981</c:v>
                </c:pt>
                <c:pt idx="1374">
                  <c:v>981</c:v>
                </c:pt>
                <c:pt idx="1375">
                  <c:v>981</c:v>
                </c:pt>
                <c:pt idx="1376">
                  <c:v>981</c:v>
                </c:pt>
                <c:pt idx="1377">
                  <c:v>981</c:v>
                </c:pt>
                <c:pt idx="1378">
                  <c:v>981</c:v>
                </c:pt>
                <c:pt idx="1379">
                  <c:v>981</c:v>
                </c:pt>
                <c:pt idx="1380">
                  <c:v>981</c:v>
                </c:pt>
                <c:pt idx="1381">
                  <c:v>981</c:v>
                </c:pt>
                <c:pt idx="1382">
                  <c:v>981</c:v>
                </c:pt>
                <c:pt idx="1383">
                  <c:v>981</c:v>
                </c:pt>
                <c:pt idx="1384">
                  <c:v>981</c:v>
                </c:pt>
                <c:pt idx="1385">
                  <c:v>981</c:v>
                </c:pt>
                <c:pt idx="1386">
                  <c:v>980</c:v>
                </c:pt>
                <c:pt idx="1387">
                  <c:v>980</c:v>
                </c:pt>
                <c:pt idx="1388">
                  <c:v>980</c:v>
                </c:pt>
                <c:pt idx="1389">
                  <c:v>980</c:v>
                </c:pt>
                <c:pt idx="1390">
                  <c:v>980</c:v>
                </c:pt>
                <c:pt idx="1391">
                  <c:v>980</c:v>
                </c:pt>
                <c:pt idx="1392">
                  <c:v>980</c:v>
                </c:pt>
                <c:pt idx="1393">
                  <c:v>980</c:v>
                </c:pt>
                <c:pt idx="1394">
                  <c:v>980</c:v>
                </c:pt>
                <c:pt idx="1395">
                  <c:v>980</c:v>
                </c:pt>
                <c:pt idx="1396">
                  <c:v>980</c:v>
                </c:pt>
                <c:pt idx="1397">
                  <c:v>980</c:v>
                </c:pt>
                <c:pt idx="1398">
                  <c:v>980</c:v>
                </c:pt>
                <c:pt idx="1399">
                  <c:v>980</c:v>
                </c:pt>
                <c:pt idx="1400">
                  <c:v>981</c:v>
                </c:pt>
                <c:pt idx="1401">
                  <c:v>981</c:v>
                </c:pt>
                <c:pt idx="1402">
                  <c:v>981</c:v>
                </c:pt>
                <c:pt idx="1403">
                  <c:v>981</c:v>
                </c:pt>
                <c:pt idx="1404">
                  <c:v>981</c:v>
                </c:pt>
                <c:pt idx="1405">
                  <c:v>981</c:v>
                </c:pt>
                <c:pt idx="1406">
                  <c:v>981</c:v>
                </c:pt>
                <c:pt idx="1407">
                  <c:v>981</c:v>
                </c:pt>
                <c:pt idx="1408">
                  <c:v>981</c:v>
                </c:pt>
                <c:pt idx="1409">
                  <c:v>981</c:v>
                </c:pt>
                <c:pt idx="1410">
                  <c:v>981</c:v>
                </c:pt>
                <c:pt idx="1411">
                  <c:v>981</c:v>
                </c:pt>
                <c:pt idx="1412">
                  <c:v>981</c:v>
                </c:pt>
                <c:pt idx="1413">
                  <c:v>981</c:v>
                </c:pt>
                <c:pt idx="1414">
                  <c:v>980</c:v>
                </c:pt>
                <c:pt idx="1415">
                  <c:v>980</c:v>
                </c:pt>
                <c:pt idx="1416">
                  <c:v>980</c:v>
                </c:pt>
                <c:pt idx="1417">
                  <c:v>980</c:v>
                </c:pt>
                <c:pt idx="1418">
                  <c:v>980</c:v>
                </c:pt>
                <c:pt idx="1419">
                  <c:v>980</c:v>
                </c:pt>
                <c:pt idx="1420">
                  <c:v>980</c:v>
                </c:pt>
                <c:pt idx="1421">
                  <c:v>980</c:v>
                </c:pt>
                <c:pt idx="1422">
                  <c:v>980</c:v>
                </c:pt>
                <c:pt idx="1423">
                  <c:v>980</c:v>
                </c:pt>
                <c:pt idx="1424">
                  <c:v>980</c:v>
                </c:pt>
                <c:pt idx="1425">
                  <c:v>980</c:v>
                </c:pt>
                <c:pt idx="1426">
                  <c:v>980</c:v>
                </c:pt>
                <c:pt idx="1427">
                  <c:v>980</c:v>
                </c:pt>
                <c:pt idx="1428">
                  <c:v>980</c:v>
                </c:pt>
                <c:pt idx="1429">
                  <c:v>980</c:v>
                </c:pt>
                <c:pt idx="1430">
                  <c:v>980</c:v>
                </c:pt>
                <c:pt idx="1431">
                  <c:v>980</c:v>
                </c:pt>
                <c:pt idx="1432">
                  <c:v>980</c:v>
                </c:pt>
                <c:pt idx="1433">
                  <c:v>980</c:v>
                </c:pt>
                <c:pt idx="1434">
                  <c:v>980</c:v>
                </c:pt>
                <c:pt idx="1435">
                  <c:v>980</c:v>
                </c:pt>
                <c:pt idx="1436">
                  <c:v>980</c:v>
                </c:pt>
                <c:pt idx="1437">
                  <c:v>980</c:v>
                </c:pt>
                <c:pt idx="1438">
                  <c:v>980</c:v>
                </c:pt>
                <c:pt idx="1439">
                  <c:v>980</c:v>
                </c:pt>
                <c:pt idx="1440">
                  <c:v>980</c:v>
                </c:pt>
                <c:pt idx="1441">
                  <c:v>980</c:v>
                </c:pt>
                <c:pt idx="1442">
                  <c:v>980</c:v>
                </c:pt>
                <c:pt idx="1443">
                  <c:v>980</c:v>
                </c:pt>
                <c:pt idx="1444">
                  <c:v>980</c:v>
                </c:pt>
                <c:pt idx="1445">
                  <c:v>980</c:v>
                </c:pt>
                <c:pt idx="1446">
                  <c:v>980</c:v>
                </c:pt>
                <c:pt idx="1447">
                  <c:v>980</c:v>
                </c:pt>
                <c:pt idx="1448">
                  <c:v>980</c:v>
                </c:pt>
                <c:pt idx="1449">
                  <c:v>980</c:v>
                </c:pt>
                <c:pt idx="1450">
                  <c:v>980</c:v>
                </c:pt>
                <c:pt idx="1451">
                  <c:v>980</c:v>
                </c:pt>
                <c:pt idx="1452">
                  <c:v>980</c:v>
                </c:pt>
                <c:pt idx="1453">
                  <c:v>980</c:v>
                </c:pt>
                <c:pt idx="1454">
                  <c:v>980</c:v>
                </c:pt>
                <c:pt idx="1455">
                  <c:v>980</c:v>
                </c:pt>
                <c:pt idx="1456">
                  <c:v>980</c:v>
                </c:pt>
                <c:pt idx="1457">
                  <c:v>980</c:v>
                </c:pt>
                <c:pt idx="1458">
                  <c:v>980</c:v>
                </c:pt>
                <c:pt idx="1459">
                  <c:v>980</c:v>
                </c:pt>
                <c:pt idx="1460">
                  <c:v>980</c:v>
                </c:pt>
                <c:pt idx="1461">
                  <c:v>980</c:v>
                </c:pt>
                <c:pt idx="1462">
                  <c:v>980</c:v>
                </c:pt>
                <c:pt idx="1463">
                  <c:v>980</c:v>
                </c:pt>
                <c:pt idx="1464">
                  <c:v>980</c:v>
                </c:pt>
                <c:pt idx="1465">
                  <c:v>980</c:v>
                </c:pt>
                <c:pt idx="1466">
                  <c:v>980</c:v>
                </c:pt>
                <c:pt idx="1467">
                  <c:v>980</c:v>
                </c:pt>
                <c:pt idx="1468">
                  <c:v>980</c:v>
                </c:pt>
                <c:pt idx="1469">
                  <c:v>980</c:v>
                </c:pt>
                <c:pt idx="1470">
                  <c:v>980</c:v>
                </c:pt>
                <c:pt idx="1471">
                  <c:v>980</c:v>
                </c:pt>
                <c:pt idx="1472">
                  <c:v>980</c:v>
                </c:pt>
                <c:pt idx="1473">
                  <c:v>980</c:v>
                </c:pt>
                <c:pt idx="1474">
                  <c:v>980</c:v>
                </c:pt>
                <c:pt idx="1475">
                  <c:v>980</c:v>
                </c:pt>
                <c:pt idx="1476">
                  <c:v>980</c:v>
                </c:pt>
                <c:pt idx="1477">
                  <c:v>980</c:v>
                </c:pt>
                <c:pt idx="1478">
                  <c:v>980</c:v>
                </c:pt>
                <c:pt idx="1479">
                  <c:v>980</c:v>
                </c:pt>
                <c:pt idx="1480">
                  <c:v>980</c:v>
                </c:pt>
                <c:pt idx="1481">
                  <c:v>980</c:v>
                </c:pt>
                <c:pt idx="1482">
                  <c:v>980</c:v>
                </c:pt>
                <c:pt idx="1483">
                  <c:v>980</c:v>
                </c:pt>
                <c:pt idx="1484">
                  <c:v>980</c:v>
                </c:pt>
                <c:pt idx="1485">
                  <c:v>980</c:v>
                </c:pt>
                <c:pt idx="1486">
                  <c:v>980</c:v>
                </c:pt>
                <c:pt idx="1487">
                  <c:v>980</c:v>
                </c:pt>
                <c:pt idx="1488">
                  <c:v>980</c:v>
                </c:pt>
                <c:pt idx="1489">
                  <c:v>980</c:v>
                </c:pt>
                <c:pt idx="1490">
                  <c:v>980</c:v>
                </c:pt>
                <c:pt idx="1491">
                  <c:v>980</c:v>
                </c:pt>
                <c:pt idx="1492">
                  <c:v>980</c:v>
                </c:pt>
                <c:pt idx="1493">
                  <c:v>980</c:v>
                </c:pt>
                <c:pt idx="1494">
                  <c:v>980</c:v>
                </c:pt>
                <c:pt idx="1495">
                  <c:v>980</c:v>
                </c:pt>
                <c:pt idx="1496">
                  <c:v>980</c:v>
                </c:pt>
                <c:pt idx="1497">
                  <c:v>980</c:v>
                </c:pt>
                <c:pt idx="1498">
                  <c:v>980</c:v>
                </c:pt>
                <c:pt idx="1499">
                  <c:v>980</c:v>
                </c:pt>
                <c:pt idx="1500">
                  <c:v>980</c:v>
                </c:pt>
                <c:pt idx="1501">
                  <c:v>980</c:v>
                </c:pt>
                <c:pt idx="1502">
                  <c:v>980</c:v>
                </c:pt>
                <c:pt idx="1503">
                  <c:v>980</c:v>
                </c:pt>
                <c:pt idx="1504">
                  <c:v>980</c:v>
                </c:pt>
                <c:pt idx="1505">
                  <c:v>980</c:v>
                </c:pt>
                <c:pt idx="1506">
                  <c:v>980</c:v>
                </c:pt>
                <c:pt idx="1507">
                  <c:v>980</c:v>
                </c:pt>
                <c:pt idx="1508">
                  <c:v>980</c:v>
                </c:pt>
                <c:pt idx="1509">
                  <c:v>980</c:v>
                </c:pt>
                <c:pt idx="1510">
                  <c:v>980</c:v>
                </c:pt>
                <c:pt idx="1511">
                  <c:v>980</c:v>
                </c:pt>
                <c:pt idx="1512">
                  <c:v>980</c:v>
                </c:pt>
                <c:pt idx="1513">
                  <c:v>980</c:v>
                </c:pt>
                <c:pt idx="1514">
                  <c:v>980</c:v>
                </c:pt>
                <c:pt idx="1515">
                  <c:v>980</c:v>
                </c:pt>
                <c:pt idx="1516">
                  <c:v>980</c:v>
                </c:pt>
                <c:pt idx="1517">
                  <c:v>980</c:v>
                </c:pt>
                <c:pt idx="1518">
                  <c:v>980</c:v>
                </c:pt>
                <c:pt idx="1519">
                  <c:v>980</c:v>
                </c:pt>
                <c:pt idx="1520">
                  <c:v>980</c:v>
                </c:pt>
                <c:pt idx="1521">
                  <c:v>980</c:v>
                </c:pt>
                <c:pt idx="1522">
                  <c:v>980</c:v>
                </c:pt>
                <c:pt idx="1523">
                  <c:v>980</c:v>
                </c:pt>
                <c:pt idx="1524">
                  <c:v>980</c:v>
                </c:pt>
                <c:pt idx="1525">
                  <c:v>980</c:v>
                </c:pt>
                <c:pt idx="1526">
                  <c:v>980</c:v>
                </c:pt>
                <c:pt idx="1527">
                  <c:v>980</c:v>
                </c:pt>
                <c:pt idx="1528">
                  <c:v>980</c:v>
                </c:pt>
                <c:pt idx="1529">
                  <c:v>980</c:v>
                </c:pt>
                <c:pt idx="1530">
                  <c:v>980</c:v>
                </c:pt>
                <c:pt idx="1531">
                  <c:v>980</c:v>
                </c:pt>
                <c:pt idx="1532">
                  <c:v>980</c:v>
                </c:pt>
                <c:pt idx="1533">
                  <c:v>980</c:v>
                </c:pt>
                <c:pt idx="1534">
                  <c:v>980</c:v>
                </c:pt>
                <c:pt idx="1535">
                  <c:v>980</c:v>
                </c:pt>
                <c:pt idx="1536">
                  <c:v>980</c:v>
                </c:pt>
                <c:pt idx="1537">
                  <c:v>980</c:v>
                </c:pt>
                <c:pt idx="1538">
                  <c:v>980</c:v>
                </c:pt>
                <c:pt idx="1539">
                  <c:v>980</c:v>
                </c:pt>
                <c:pt idx="1540">
                  <c:v>980</c:v>
                </c:pt>
                <c:pt idx="1541">
                  <c:v>980</c:v>
                </c:pt>
                <c:pt idx="1542">
                  <c:v>980</c:v>
                </c:pt>
                <c:pt idx="1543">
                  <c:v>980</c:v>
                </c:pt>
                <c:pt idx="1544">
                  <c:v>980</c:v>
                </c:pt>
                <c:pt idx="1545">
                  <c:v>980</c:v>
                </c:pt>
                <c:pt idx="1546">
                  <c:v>980</c:v>
                </c:pt>
                <c:pt idx="1547">
                  <c:v>980</c:v>
                </c:pt>
                <c:pt idx="1548">
                  <c:v>980</c:v>
                </c:pt>
                <c:pt idx="1549">
                  <c:v>980</c:v>
                </c:pt>
                <c:pt idx="1550">
                  <c:v>980</c:v>
                </c:pt>
                <c:pt idx="1551">
                  <c:v>980</c:v>
                </c:pt>
                <c:pt idx="1552">
                  <c:v>980</c:v>
                </c:pt>
                <c:pt idx="1553">
                  <c:v>980</c:v>
                </c:pt>
                <c:pt idx="1554">
                  <c:v>980</c:v>
                </c:pt>
                <c:pt idx="1555">
                  <c:v>980</c:v>
                </c:pt>
                <c:pt idx="1556">
                  <c:v>980</c:v>
                </c:pt>
                <c:pt idx="1557">
                  <c:v>980</c:v>
                </c:pt>
                <c:pt idx="1558">
                  <c:v>980</c:v>
                </c:pt>
                <c:pt idx="1559">
                  <c:v>980</c:v>
                </c:pt>
                <c:pt idx="1560">
                  <c:v>980</c:v>
                </c:pt>
                <c:pt idx="1561">
                  <c:v>980</c:v>
                </c:pt>
                <c:pt idx="1562">
                  <c:v>980</c:v>
                </c:pt>
                <c:pt idx="1563">
                  <c:v>980</c:v>
                </c:pt>
                <c:pt idx="1564">
                  <c:v>980</c:v>
                </c:pt>
                <c:pt idx="1565">
                  <c:v>980</c:v>
                </c:pt>
                <c:pt idx="1566">
                  <c:v>980</c:v>
                </c:pt>
                <c:pt idx="1567">
                  <c:v>980</c:v>
                </c:pt>
                <c:pt idx="1568">
                  <c:v>980</c:v>
                </c:pt>
                <c:pt idx="1569">
                  <c:v>980</c:v>
                </c:pt>
                <c:pt idx="1570">
                  <c:v>980</c:v>
                </c:pt>
                <c:pt idx="1571">
                  <c:v>980</c:v>
                </c:pt>
                <c:pt idx="1572">
                  <c:v>980</c:v>
                </c:pt>
                <c:pt idx="1573">
                  <c:v>980</c:v>
                </c:pt>
                <c:pt idx="1574">
                  <c:v>980</c:v>
                </c:pt>
                <c:pt idx="1575">
                  <c:v>980</c:v>
                </c:pt>
                <c:pt idx="1576">
                  <c:v>980</c:v>
                </c:pt>
                <c:pt idx="1577">
                  <c:v>980</c:v>
                </c:pt>
                <c:pt idx="1578">
                  <c:v>980</c:v>
                </c:pt>
                <c:pt idx="1579">
                  <c:v>980</c:v>
                </c:pt>
                <c:pt idx="1580">
                  <c:v>980</c:v>
                </c:pt>
                <c:pt idx="1581">
                  <c:v>980</c:v>
                </c:pt>
                <c:pt idx="1582">
                  <c:v>981</c:v>
                </c:pt>
                <c:pt idx="1583">
                  <c:v>981</c:v>
                </c:pt>
                <c:pt idx="1584">
                  <c:v>981</c:v>
                </c:pt>
                <c:pt idx="1585">
                  <c:v>981</c:v>
                </c:pt>
                <c:pt idx="1586">
                  <c:v>981</c:v>
                </c:pt>
                <c:pt idx="1587">
                  <c:v>981</c:v>
                </c:pt>
                <c:pt idx="1588">
                  <c:v>981</c:v>
                </c:pt>
                <c:pt idx="1589">
                  <c:v>981</c:v>
                </c:pt>
                <c:pt idx="1590">
                  <c:v>981</c:v>
                </c:pt>
                <c:pt idx="1591">
                  <c:v>981</c:v>
                </c:pt>
                <c:pt idx="1592">
                  <c:v>981</c:v>
                </c:pt>
                <c:pt idx="1593">
                  <c:v>981</c:v>
                </c:pt>
                <c:pt idx="1594">
                  <c:v>981</c:v>
                </c:pt>
                <c:pt idx="1595">
                  <c:v>981</c:v>
                </c:pt>
                <c:pt idx="1596">
                  <c:v>981</c:v>
                </c:pt>
                <c:pt idx="1597">
                  <c:v>981</c:v>
                </c:pt>
                <c:pt idx="1598">
                  <c:v>981</c:v>
                </c:pt>
                <c:pt idx="1599">
                  <c:v>981</c:v>
                </c:pt>
                <c:pt idx="1600">
                  <c:v>981</c:v>
                </c:pt>
                <c:pt idx="1601">
                  <c:v>981</c:v>
                </c:pt>
                <c:pt idx="1602">
                  <c:v>981</c:v>
                </c:pt>
                <c:pt idx="1603">
                  <c:v>981</c:v>
                </c:pt>
                <c:pt idx="1604">
                  <c:v>981</c:v>
                </c:pt>
                <c:pt idx="1605">
                  <c:v>981</c:v>
                </c:pt>
                <c:pt idx="1606">
                  <c:v>981</c:v>
                </c:pt>
                <c:pt idx="1607">
                  <c:v>981</c:v>
                </c:pt>
                <c:pt idx="1608">
                  <c:v>981</c:v>
                </c:pt>
                <c:pt idx="1609">
                  <c:v>981</c:v>
                </c:pt>
                <c:pt idx="1610">
                  <c:v>980</c:v>
                </c:pt>
                <c:pt idx="1611">
                  <c:v>980</c:v>
                </c:pt>
                <c:pt idx="1612">
                  <c:v>980</c:v>
                </c:pt>
                <c:pt idx="1613">
                  <c:v>980</c:v>
                </c:pt>
                <c:pt idx="1614">
                  <c:v>980</c:v>
                </c:pt>
                <c:pt idx="1615">
                  <c:v>980</c:v>
                </c:pt>
                <c:pt idx="1616">
                  <c:v>980</c:v>
                </c:pt>
                <c:pt idx="1617">
                  <c:v>980</c:v>
                </c:pt>
                <c:pt idx="1618">
                  <c:v>980</c:v>
                </c:pt>
                <c:pt idx="1619">
                  <c:v>980</c:v>
                </c:pt>
                <c:pt idx="1620">
                  <c:v>980</c:v>
                </c:pt>
                <c:pt idx="1621">
                  <c:v>980</c:v>
                </c:pt>
                <c:pt idx="1622">
                  <c:v>980</c:v>
                </c:pt>
                <c:pt idx="1623">
                  <c:v>980</c:v>
                </c:pt>
                <c:pt idx="1624">
                  <c:v>980</c:v>
                </c:pt>
                <c:pt idx="1625">
                  <c:v>980</c:v>
                </c:pt>
                <c:pt idx="1626">
                  <c:v>980</c:v>
                </c:pt>
                <c:pt idx="1627">
                  <c:v>980</c:v>
                </c:pt>
                <c:pt idx="1628">
                  <c:v>980</c:v>
                </c:pt>
                <c:pt idx="1629">
                  <c:v>980</c:v>
                </c:pt>
                <c:pt idx="1630">
                  <c:v>980</c:v>
                </c:pt>
                <c:pt idx="1631">
                  <c:v>980</c:v>
                </c:pt>
                <c:pt idx="1632">
                  <c:v>980</c:v>
                </c:pt>
                <c:pt idx="1633">
                  <c:v>980</c:v>
                </c:pt>
                <c:pt idx="1634">
                  <c:v>980</c:v>
                </c:pt>
                <c:pt idx="1635">
                  <c:v>980</c:v>
                </c:pt>
                <c:pt idx="1636">
                  <c:v>980</c:v>
                </c:pt>
                <c:pt idx="1637">
                  <c:v>980</c:v>
                </c:pt>
                <c:pt idx="1638">
                  <c:v>980</c:v>
                </c:pt>
                <c:pt idx="1639">
                  <c:v>980</c:v>
                </c:pt>
                <c:pt idx="1640">
                  <c:v>980</c:v>
                </c:pt>
                <c:pt idx="1641">
                  <c:v>980</c:v>
                </c:pt>
                <c:pt idx="1642">
                  <c:v>980</c:v>
                </c:pt>
                <c:pt idx="1643">
                  <c:v>980</c:v>
                </c:pt>
                <c:pt idx="1644">
                  <c:v>980</c:v>
                </c:pt>
                <c:pt idx="1645">
                  <c:v>980</c:v>
                </c:pt>
                <c:pt idx="1646">
                  <c:v>980</c:v>
                </c:pt>
                <c:pt idx="1647">
                  <c:v>980</c:v>
                </c:pt>
                <c:pt idx="1648">
                  <c:v>980</c:v>
                </c:pt>
                <c:pt idx="1649">
                  <c:v>980</c:v>
                </c:pt>
                <c:pt idx="1650">
                  <c:v>980</c:v>
                </c:pt>
                <c:pt idx="1651">
                  <c:v>980</c:v>
                </c:pt>
                <c:pt idx="1652">
                  <c:v>980</c:v>
                </c:pt>
                <c:pt idx="1653">
                  <c:v>980</c:v>
                </c:pt>
                <c:pt idx="1654">
                  <c:v>980</c:v>
                </c:pt>
                <c:pt idx="1655">
                  <c:v>980</c:v>
                </c:pt>
                <c:pt idx="1656">
                  <c:v>980</c:v>
                </c:pt>
                <c:pt idx="1657">
                  <c:v>980</c:v>
                </c:pt>
                <c:pt idx="1658">
                  <c:v>980</c:v>
                </c:pt>
                <c:pt idx="1659">
                  <c:v>980</c:v>
                </c:pt>
                <c:pt idx="1660">
                  <c:v>980</c:v>
                </c:pt>
                <c:pt idx="1661">
                  <c:v>980</c:v>
                </c:pt>
                <c:pt idx="1662">
                  <c:v>980</c:v>
                </c:pt>
                <c:pt idx="1663">
                  <c:v>980</c:v>
                </c:pt>
                <c:pt idx="1664">
                  <c:v>980</c:v>
                </c:pt>
                <c:pt idx="1665">
                  <c:v>980</c:v>
                </c:pt>
                <c:pt idx="1666">
                  <c:v>980</c:v>
                </c:pt>
                <c:pt idx="1667">
                  <c:v>980</c:v>
                </c:pt>
                <c:pt idx="1668">
                  <c:v>980</c:v>
                </c:pt>
                <c:pt idx="1669">
                  <c:v>980</c:v>
                </c:pt>
                <c:pt idx="1670">
                  <c:v>980</c:v>
                </c:pt>
                <c:pt idx="1671">
                  <c:v>980</c:v>
                </c:pt>
                <c:pt idx="1672">
                  <c:v>980</c:v>
                </c:pt>
                <c:pt idx="1673">
                  <c:v>980</c:v>
                </c:pt>
                <c:pt idx="1674">
                  <c:v>980</c:v>
                </c:pt>
                <c:pt idx="1675">
                  <c:v>980</c:v>
                </c:pt>
                <c:pt idx="1676">
                  <c:v>980</c:v>
                </c:pt>
                <c:pt idx="1677">
                  <c:v>980</c:v>
                </c:pt>
                <c:pt idx="1678">
                  <c:v>980</c:v>
                </c:pt>
                <c:pt idx="1679">
                  <c:v>980</c:v>
                </c:pt>
                <c:pt idx="1680">
                  <c:v>980</c:v>
                </c:pt>
                <c:pt idx="1681">
                  <c:v>980</c:v>
                </c:pt>
                <c:pt idx="1682">
                  <c:v>980</c:v>
                </c:pt>
                <c:pt idx="1683">
                  <c:v>980</c:v>
                </c:pt>
                <c:pt idx="1684">
                  <c:v>980</c:v>
                </c:pt>
                <c:pt idx="1685">
                  <c:v>980</c:v>
                </c:pt>
                <c:pt idx="1686">
                  <c:v>980</c:v>
                </c:pt>
                <c:pt idx="1687">
                  <c:v>980</c:v>
                </c:pt>
                <c:pt idx="1688">
                  <c:v>980</c:v>
                </c:pt>
                <c:pt idx="1689">
                  <c:v>980</c:v>
                </c:pt>
                <c:pt idx="1690">
                  <c:v>980</c:v>
                </c:pt>
                <c:pt idx="1691">
                  <c:v>980</c:v>
                </c:pt>
                <c:pt idx="1692">
                  <c:v>980</c:v>
                </c:pt>
                <c:pt idx="1693">
                  <c:v>980</c:v>
                </c:pt>
                <c:pt idx="1694">
                  <c:v>980</c:v>
                </c:pt>
                <c:pt idx="1695">
                  <c:v>980</c:v>
                </c:pt>
                <c:pt idx="1696">
                  <c:v>980</c:v>
                </c:pt>
                <c:pt idx="1697">
                  <c:v>980</c:v>
                </c:pt>
                <c:pt idx="1698">
                  <c:v>980</c:v>
                </c:pt>
                <c:pt idx="1699">
                  <c:v>980</c:v>
                </c:pt>
                <c:pt idx="1700">
                  <c:v>980</c:v>
                </c:pt>
                <c:pt idx="1701">
                  <c:v>980</c:v>
                </c:pt>
                <c:pt idx="1702">
                  <c:v>980</c:v>
                </c:pt>
                <c:pt idx="1703">
                  <c:v>980</c:v>
                </c:pt>
                <c:pt idx="1704">
                  <c:v>980</c:v>
                </c:pt>
                <c:pt idx="1705">
                  <c:v>980</c:v>
                </c:pt>
                <c:pt idx="1706">
                  <c:v>980</c:v>
                </c:pt>
                <c:pt idx="1707">
                  <c:v>980</c:v>
                </c:pt>
                <c:pt idx="1708">
                  <c:v>980</c:v>
                </c:pt>
                <c:pt idx="1709">
                  <c:v>980</c:v>
                </c:pt>
                <c:pt idx="1710">
                  <c:v>980</c:v>
                </c:pt>
                <c:pt idx="1711">
                  <c:v>980</c:v>
                </c:pt>
                <c:pt idx="1712">
                  <c:v>980</c:v>
                </c:pt>
                <c:pt idx="1713">
                  <c:v>980</c:v>
                </c:pt>
                <c:pt idx="1714">
                  <c:v>980</c:v>
                </c:pt>
                <c:pt idx="1715">
                  <c:v>980</c:v>
                </c:pt>
                <c:pt idx="1716">
                  <c:v>980</c:v>
                </c:pt>
                <c:pt idx="1717">
                  <c:v>980</c:v>
                </c:pt>
                <c:pt idx="1718">
                  <c:v>980</c:v>
                </c:pt>
                <c:pt idx="1719">
                  <c:v>980</c:v>
                </c:pt>
                <c:pt idx="1720">
                  <c:v>980</c:v>
                </c:pt>
                <c:pt idx="1721">
                  <c:v>980</c:v>
                </c:pt>
                <c:pt idx="1722">
                  <c:v>980</c:v>
                </c:pt>
                <c:pt idx="1723">
                  <c:v>980</c:v>
                </c:pt>
                <c:pt idx="1724">
                  <c:v>980</c:v>
                </c:pt>
                <c:pt idx="1725">
                  <c:v>980</c:v>
                </c:pt>
                <c:pt idx="1726">
                  <c:v>980</c:v>
                </c:pt>
                <c:pt idx="1727">
                  <c:v>980</c:v>
                </c:pt>
                <c:pt idx="1728">
                  <c:v>980</c:v>
                </c:pt>
                <c:pt idx="1729">
                  <c:v>980</c:v>
                </c:pt>
                <c:pt idx="1730">
                  <c:v>980</c:v>
                </c:pt>
                <c:pt idx="1731">
                  <c:v>980</c:v>
                </c:pt>
                <c:pt idx="1732">
                  <c:v>980</c:v>
                </c:pt>
                <c:pt idx="1733">
                  <c:v>980</c:v>
                </c:pt>
                <c:pt idx="1734">
                  <c:v>980</c:v>
                </c:pt>
                <c:pt idx="1735">
                  <c:v>980</c:v>
                </c:pt>
                <c:pt idx="1736">
                  <c:v>979</c:v>
                </c:pt>
                <c:pt idx="1737">
                  <c:v>979</c:v>
                </c:pt>
                <c:pt idx="1738">
                  <c:v>979</c:v>
                </c:pt>
                <c:pt idx="1739">
                  <c:v>979</c:v>
                </c:pt>
                <c:pt idx="1740">
                  <c:v>979</c:v>
                </c:pt>
                <c:pt idx="1741">
                  <c:v>979</c:v>
                </c:pt>
                <c:pt idx="1742">
                  <c:v>979</c:v>
                </c:pt>
                <c:pt idx="1743">
                  <c:v>979</c:v>
                </c:pt>
                <c:pt idx="1744">
                  <c:v>979</c:v>
                </c:pt>
                <c:pt idx="1745">
                  <c:v>979</c:v>
                </c:pt>
                <c:pt idx="1746">
                  <c:v>979</c:v>
                </c:pt>
                <c:pt idx="1747">
                  <c:v>979</c:v>
                </c:pt>
                <c:pt idx="1748">
                  <c:v>979</c:v>
                </c:pt>
                <c:pt idx="1749">
                  <c:v>979</c:v>
                </c:pt>
                <c:pt idx="1750">
                  <c:v>979</c:v>
                </c:pt>
                <c:pt idx="1751">
                  <c:v>979</c:v>
                </c:pt>
                <c:pt idx="1752">
                  <c:v>979</c:v>
                </c:pt>
                <c:pt idx="1753">
                  <c:v>979</c:v>
                </c:pt>
                <c:pt idx="1754">
                  <c:v>979</c:v>
                </c:pt>
                <c:pt idx="1755">
                  <c:v>979</c:v>
                </c:pt>
                <c:pt idx="1756">
                  <c:v>979</c:v>
                </c:pt>
                <c:pt idx="1757">
                  <c:v>979</c:v>
                </c:pt>
                <c:pt idx="1758">
                  <c:v>979</c:v>
                </c:pt>
                <c:pt idx="1759">
                  <c:v>979</c:v>
                </c:pt>
                <c:pt idx="1760">
                  <c:v>979</c:v>
                </c:pt>
                <c:pt idx="1761">
                  <c:v>979</c:v>
                </c:pt>
                <c:pt idx="1762">
                  <c:v>979</c:v>
                </c:pt>
                <c:pt idx="1763">
                  <c:v>979</c:v>
                </c:pt>
                <c:pt idx="1764">
                  <c:v>979</c:v>
                </c:pt>
                <c:pt idx="1765">
                  <c:v>979</c:v>
                </c:pt>
                <c:pt idx="1766">
                  <c:v>979</c:v>
                </c:pt>
                <c:pt idx="1767">
                  <c:v>979</c:v>
                </c:pt>
                <c:pt idx="1768">
                  <c:v>979</c:v>
                </c:pt>
                <c:pt idx="1769">
                  <c:v>979</c:v>
                </c:pt>
                <c:pt idx="1770">
                  <c:v>979</c:v>
                </c:pt>
                <c:pt idx="1771">
                  <c:v>979</c:v>
                </c:pt>
                <c:pt idx="1772">
                  <c:v>979</c:v>
                </c:pt>
                <c:pt idx="1773">
                  <c:v>979</c:v>
                </c:pt>
                <c:pt idx="1774">
                  <c:v>979</c:v>
                </c:pt>
                <c:pt idx="1775">
                  <c:v>979</c:v>
                </c:pt>
                <c:pt idx="1776">
                  <c:v>979</c:v>
                </c:pt>
                <c:pt idx="1777">
                  <c:v>979</c:v>
                </c:pt>
                <c:pt idx="1778">
                  <c:v>979</c:v>
                </c:pt>
                <c:pt idx="1779">
                  <c:v>979</c:v>
                </c:pt>
                <c:pt idx="1780">
                  <c:v>979</c:v>
                </c:pt>
                <c:pt idx="1781">
                  <c:v>979</c:v>
                </c:pt>
                <c:pt idx="1782">
                  <c:v>979</c:v>
                </c:pt>
                <c:pt idx="1783">
                  <c:v>979</c:v>
                </c:pt>
                <c:pt idx="1784">
                  <c:v>979</c:v>
                </c:pt>
                <c:pt idx="1785">
                  <c:v>979</c:v>
                </c:pt>
                <c:pt idx="1786">
                  <c:v>979</c:v>
                </c:pt>
                <c:pt idx="1787">
                  <c:v>979</c:v>
                </c:pt>
                <c:pt idx="1788">
                  <c:v>979</c:v>
                </c:pt>
                <c:pt idx="1789">
                  <c:v>979</c:v>
                </c:pt>
                <c:pt idx="1790">
                  <c:v>979</c:v>
                </c:pt>
                <c:pt idx="1791">
                  <c:v>979</c:v>
                </c:pt>
                <c:pt idx="1792">
                  <c:v>979</c:v>
                </c:pt>
                <c:pt idx="1793">
                  <c:v>979</c:v>
                </c:pt>
                <c:pt idx="1794">
                  <c:v>979</c:v>
                </c:pt>
                <c:pt idx="1795">
                  <c:v>979</c:v>
                </c:pt>
                <c:pt idx="1796">
                  <c:v>979</c:v>
                </c:pt>
                <c:pt idx="1797">
                  <c:v>979</c:v>
                </c:pt>
                <c:pt idx="1798">
                  <c:v>979</c:v>
                </c:pt>
                <c:pt idx="1799">
                  <c:v>979</c:v>
                </c:pt>
                <c:pt idx="1800">
                  <c:v>979</c:v>
                </c:pt>
                <c:pt idx="1801">
                  <c:v>979</c:v>
                </c:pt>
                <c:pt idx="1802">
                  <c:v>979</c:v>
                </c:pt>
                <c:pt idx="1803">
                  <c:v>979</c:v>
                </c:pt>
                <c:pt idx="1804">
                  <c:v>979</c:v>
                </c:pt>
                <c:pt idx="1805">
                  <c:v>979</c:v>
                </c:pt>
                <c:pt idx="1806">
                  <c:v>979</c:v>
                </c:pt>
                <c:pt idx="1807">
                  <c:v>979</c:v>
                </c:pt>
                <c:pt idx="1808">
                  <c:v>979</c:v>
                </c:pt>
                <c:pt idx="1809">
                  <c:v>979</c:v>
                </c:pt>
                <c:pt idx="1810">
                  <c:v>979</c:v>
                </c:pt>
                <c:pt idx="1811">
                  <c:v>979</c:v>
                </c:pt>
                <c:pt idx="1812">
                  <c:v>979</c:v>
                </c:pt>
                <c:pt idx="1813">
                  <c:v>979</c:v>
                </c:pt>
                <c:pt idx="1814">
                  <c:v>979</c:v>
                </c:pt>
                <c:pt idx="1815">
                  <c:v>979</c:v>
                </c:pt>
                <c:pt idx="1816">
                  <c:v>979</c:v>
                </c:pt>
                <c:pt idx="1817">
                  <c:v>979</c:v>
                </c:pt>
                <c:pt idx="1818">
                  <c:v>979</c:v>
                </c:pt>
                <c:pt idx="1819">
                  <c:v>979</c:v>
                </c:pt>
                <c:pt idx="1820">
                  <c:v>979</c:v>
                </c:pt>
                <c:pt idx="1821">
                  <c:v>979</c:v>
                </c:pt>
                <c:pt idx="1822">
                  <c:v>979</c:v>
                </c:pt>
                <c:pt idx="1823">
                  <c:v>979</c:v>
                </c:pt>
                <c:pt idx="1824">
                  <c:v>979</c:v>
                </c:pt>
                <c:pt idx="1825">
                  <c:v>979</c:v>
                </c:pt>
                <c:pt idx="1826">
                  <c:v>979</c:v>
                </c:pt>
                <c:pt idx="1827">
                  <c:v>979</c:v>
                </c:pt>
                <c:pt idx="1828">
                  <c:v>979</c:v>
                </c:pt>
                <c:pt idx="1829">
                  <c:v>979</c:v>
                </c:pt>
                <c:pt idx="1830">
                  <c:v>979</c:v>
                </c:pt>
                <c:pt idx="1831">
                  <c:v>979</c:v>
                </c:pt>
                <c:pt idx="1832">
                  <c:v>979</c:v>
                </c:pt>
                <c:pt idx="1833">
                  <c:v>979</c:v>
                </c:pt>
                <c:pt idx="1834">
                  <c:v>979</c:v>
                </c:pt>
                <c:pt idx="1835">
                  <c:v>979</c:v>
                </c:pt>
                <c:pt idx="1836">
                  <c:v>979</c:v>
                </c:pt>
                <c:pt idx="1837">
                  <c:v>979</c:v>
                </c:pt>
                <c:pt idx="1838">
                  <c:v>979</c:v>
                </c:pt>
                <c:pt idx="1839">
                  <c:v>979</c:v>
                </c:pt>
                <c:pt idx="1840">
                  <c:v>979</c:v>
                </c:pt>
                <c:pt idx="1841">
                  <c:v>979</c:v>
                </c:pt>
                <c:pt idx="1842">
                  <c:v>979</c:v>
                </c:pt>
                <c:pt idx="1843">
                  <c:v>979</c:v>
                </c:pt>
                <c:pt idx="1844">
                  <c:v>979</c:v>
                </c:pt>
                <c:pt idx="1845">
                  <c:v>979</c:v>
                </c:pt>
                <c:pt idx="1846">
                  <c:v>979</c:v>
                </c:pt>
                <c:pt idx="1847">
                  <c:v>979</c:v>
                </c:pt>
                <c:pt idx="1848">
                  <c:v>979</c:v>
                </c:pt>
                <c:pt idx="1849">
                  <c:v>979</c:v>
                </c:pt>
                <c:pt idx="1850">
                  <c:v>979</c:v>
                </c:pt>
                <c:pt idx="1851">
                  <c:v>979</c:v>
                </c:pt>
                <c:pt idx="1852">
                  <c:v>979</c:v>
                </c:pt>
                <c:pt idx="1853">
                  <c:v>979</c:v>
                </c:pt>
                <c:pt idx="1854">
                  <c:v>979</c:v>
                </c:pt>
                <c:pt idx="1855">
                  <c:v>979</c:v>
                </c:pt>
                <c:pt idx="1856">
                  <c:v>979</c:v>
                </c:pt>
                <c:pt idx="1857">
                  <c:v>979</c:v>
                </c:pt>
                <c:pt idx="1858">
                  <c:v>979</c:v>
                </c:pt>
                <c:pt idx="1859">
                  <c:v>979</c:v>
                </c:pt>
                <c:pt idx="1860">
                  <c:v>979</c:v>
                </c:pt>
                <c:pt idx="1861">
                  <c:v>979</c:v>
                </c:pt>
                <c:pt idx="1862">
                  <c:v>978</c:v>
                </c:pt>
                <c:pt idx="1863">
                  <c:v>978</c:v>
                </c:pt>
                <c:pt idx="1864">
                  <c:v>978</c:v>
                </c:pt>
                <c:pt idx="1865">
                  <c:v>978</c:v>
                </c:pt>
                <c:pt idx="1866">
                  <c:v>978</c:v>
                </c:pt>
                <c:pt idx="1867">
                  <c:v>978</c:v>
                </c:pt>
                <c:pt idx="1868">
                  <c:v>978</c:v>
                </c:pt>
                <c:pt idx="1869">
                  <c:v>978</c:v>
                </c:pt>
                <c:pt idx="1870">
                  <c:v>978</c:v>
                </c:pt>
                <c:pt idx="1871">
                  <c:v>978</c:v>
                </c:pt>
                <c:pt idx="1872">
                  <c:v>978</c:v>
                </c:pt>
                <c:pt idx="1873">
                  <c:v>978</c:v>
                </c:pt>
                <c:pt idx="1874">
                  <c:v>978</c:v>
                </c:pt>
                <c:pt idx="1875">
                  <c:v>978</c:v>
                </c:pt>
                <c:pt idx="1876">
                  <c:v>978</c:v>
                </c:pt>
                <c:pt idx="1877">
                  <c:v>978</c:v>
                </c:pt>
                <c:pt idx="1878">
                  <c:v>978</c:v>
                </c:pt>
                <c:pt idx="1879">
                  <c:v>978</c:v>
                </c:pt>
                <c:pt idx="1880">
                  <c:v>978</c:v>
                </c:pt>
                <c:pt idx="1881">
                  <c:v>978</c:v>
                </c:pt>
                <c:pt idx="1882">
                  <c:v>978</c:v>
                </c:pt>
                <c:pt idx="1883">
                  <c:v>978</c:v>
                </c:pt>
                <c:pt idx="1884">
                  <c:v>978</c:v>
                </c:pt>
                <c:pt idx="1885">
                  <c:v>978</c:v>
                </c:pt>
                <c:pt idx="1886">
                  <c:v>978</c:v>
                </c:pt>
                <c:pt idx="1887">
                  <c:v>978</c:v>
                </c:pt>
                <c:pt idx="1888">
                  <c:v>978</c:v>
                </c:pt>
                <c:pt idx="1889">
                  <c:v>978</c:v>
                </c:pt>
                <c:pt idx="1890">
                  <c:v>978</c:v>
                </c:pt>
                <c:pt idx="1891">
                  <c:v>978</c:v>
                </c:pt>
                <c:pt idx="1892">
                  <c:v>978</c:v>
                </c:pt>
                <c:pt idx="1893">
                  <c:v>978</c:v>
                </c:pt>
                <c:pt idx="1894">
                  <c:v>978</c:v>
                </c:pt>
                <c:pt idx="1895">
                  <c:v>978</c:v>
                </c:pt>
                <c:pt idx="1896">
                  <c:v>978</c:v>
                </c:pt>
                <c:pt idx="1897">
                  <c:v>978</c:v>
                </c:pt>
                <c:pt idx="1898">
                  <c:v>978</c:v>
                </c:pt>
                <c:pt idx="1899">
                  <c:v>978</c:v>
                </c:pt>
                <c:pt idx="1900">
                  <c:v>978</c:v>
                </c:pt>
                <c:pt idx="1901">
                  <c:v>978</c:v>
                </c:pt>
                <c:pt idx="1902">
                  <c:v>978</c:v>
                </c:pt>
                <c:pt idx="1903">
                  <c:v>978</c:v>
                </c:pt>
                <c:pt idx="1904">
                  <c:v>978</c:v>
                </c:pt>
                <c:pt idx="1905">
                  <c:v>978</c:v>
                </c:pt>
                <c:pt idx="1906">
                  <c:v>978</c:v>
                </c:pt>
                <c:pt idx="1907">
                  <c:v>978</c:v>
                </c:pt>
                <c:pt idx="1908">
                  <c:v>978</c:v>
                </c:pt>
                <c:pt idx="1909">
                  <c:v>978</c:v>
                </c:pt>
                <c:pt idx="1910">
                  <c:v>978</c:v>
                </c:pt>
                <c:pt idx="1911">
                  <c:v>978</c:v>
                </c:pt>
                <c:pt idx="1912">
                  <c:v>978</c:v>
                </c:pt>
                <c:pt idx="1913">
                  <c:v>978</c:v>
                </c:pt>
                <c:pt idx="1914">
                  <c:v>978</c:v>
                </c:pt>
                <c:pt idx="1915">
                  <c:v>978</c:v>
                </c:pt>
                <c:pt idx="1916">
                  <c:v>978</c:v>
                </c:pt>
                <c:pt idx="1917">
                  <c:v>978</c:v>
                </c:pt>
                <c:pt idx="1918">
                  <c:v>978</c:v>
                </c:pt>
                <c:pt idx="1919">
                  <c:v>978</c:v>
                </c:pt>
                <c:pt idx="1920">
                  <c:v>978</c:v>
                </c:pt>
                <c:pt idx="1921">
                  <c:v>978</c:v>
                </c:pt>
                <c:pt idx="1922">
                  <c:v>978</c:v>
                </c:pt>
                <c:pt idx="1923">
                  <c:v>978</c:v>
                </c:pt>
                <c:pt idx="1924">
                  <c:v>978</c:v>
                </c:pt>
                <c:pt idx="1925">
                  <c:v>978</c:v>
                </c:pt>
                <c:pt idx="1926">
                  <c:v>978</c:v>
                </c:pt>
                <c:pt idx="1927">
                  <c:v>978</c:v>
                </c:pt>
                <c:pt idx="1928">
                  <c:v>978</c:v>
                </c:pt>
                <c:pt idx="1929">
                  <c:v>978</c:v>
                </c:pt>
                <c:pt idx="1930">
                  <c:v>978</c:v>
                </c:pt>
                <c:pt idx="1931">
                  <c:v>978</c:v>
                </c:pt>
                <c:pt idx="1932">
                  <c:v>978</c:v>
                </c:pt>
                <c:pt idx="1933">
                  <c:v>978</c:v>
                </c:pt>
                <c:pt idx="1934">
                  <c:v>978</c:v>
                </c:pt>
                <c:pt idx="1935">
                  <c:v>978</c:v>
                </c:pt>
                <c:pt idx="1936">
                  <c:v>978</c:v>
                </c:pt>
                <c:pt idx="1937">
                  <c:v>978</c:v>
                </c:pt>
                <c:pt idx="1938">
                  <c:v>978</c:v>
                </c:pt>
                <c:pt idx="1939">
                  <c:v>978</c:v>
                </c:pt>
                <c:pt idx="1940">
                  <c:v>978</c:v>
                </c:pt>
                <c:pt idx="1941">
                  <c:v>978</c:v>
                </c:pt>
                <c:pt idx="1942">
                  <c:v>978</c:v>
                </c:pt>
                <c:pt idx="1943">
                  <c:v>978</c:v>
                </c:pt>
                <c:pt idx="1944">
                  <c:v>978</c:v>
                </c:pt>
                <c:pt idx="1945">
                  <c:v>978</c:v>
                </c:pt>
                <c:pt idx="1946">
                  <c:v>978</c:v>
                </c:pt>
                <c:pt idx="1947">
                  <c:v>978</c:v>
                </c:pt>
                <c:pt idx="1948">
                  <c:v>978</c:v>
                </c:pt>
                <c:pt idx="1949">
                  <c:v>978</c:v>
                </c:pt>
                <c:pt idx="1950">
                  <c:v>978</c:v>
                </c:pt>
                <c:pt idx="1951">
                  <c:v>978</c:v>
                </c:pt>
                <c:pt idx="1952">
                  <c:v>978</c:v>
                </c:pt>
                <c:pt idx="1953">
                  <c:v>978</c:v>
                </c:pt>
                <c:pt idx="1954">
                  <c:v>978</c:v>
                </c:pt>
                <c:pt idx="1955">
                  <c:v>978</c:v>
                </c:pt>
                <c:pt idx="1956">
                  <c:v>978</c:v>
                </c:pt>
                <c:pt idx="1957">
                  <c:v>978</c:v>
                </c:pt>
                <c:pt idx="1958">
                  <c:v>978</c:v>
                </c:pt>
                <c:pt idx="1959">
                  <c:v>978</c:v>
                </c:pt>
                <c:pt idx="1960">
                  <c:v>978</c:v>
                </c:pt>
                <c:pt idx="1961">
                  <c:v>978</c:v>
                </c:pt>
                <c:pt idx="1962">
                  <c:v>978</c:v>
                </c:pt>
                <c:pt idx="1963">
                  <c:v>978</c:v>
                </c:pt>
                <c:pt idx="1964">
                  <c:v>978</c:v>
                </c:pt>
                <c:pt idx="1965">
                  <c:v>978</c:v>
                </c:pt>
                <c:pt idx="1966">
                  <c:v>978</c:v>
                </c:pt>
                <c:pt idx="1967">
                  <c:v>978</c:v>
                </c:pt>
                <c:pt idx="1968">
                  <c:v>978</c:v>
                </c:pt>
                <c:pt idx="1969">
                  <c:v>978</c:v>
                </c:pt>
                <c:pt idx="1970">
                  <c:v>978</c:v>
                </c:pt>
                <c:pt idx="1971">
                  <c:v>978</c:v>
                </c:pt>
                <c:pt idx="1972">
                  <c:v>978</c:v>
                </c:pt>
                <c:pt idx="1973">
                  <c:v>978</c:v>
                </c:pt>
                <c:pt idx="1974">
                  <c:v>978</c:v>
                </c:pt>
                <c:pt idx="1975">
                  <c:v>978</c:v>
                </c:pt>
                <c:pt idx="1976">
                  <c:v>978</c:v>
                </c:pt>
                <c:pt idx="1977">
                  <c:v>978</c:v>
                </c:pt>
                <c:pt idx="1978">
                  <c:v>978</c:v>
                </c:pt>
                <c:pt idx="1979">
                  <c:v>978</c:v>
                </c:pt>
                <c:pt idx="1980">
                  <c:v>978</c:v>
                </c:pt>
                <c:pt idx="1981">
                  <c:v>978</c:v>
                </c:pt>
                <c:pt idx="1982">
                  <c:v>978</c:v>
                </c:pt>
                <c:pt idx="1983">
                  <c:v>978</c:v>
                </c:pt>
                <c:pt idx="1984">
                  <c:v>978</c:v>
                </c:pt>
                <c:pt idx="1985">
                  <c:v>978</c:v>
                </c:pt>
                <c:pt idx="1986">
                  <c:v>978</c:v>
                </c:pt>
                <c:pt idx="1987">
                  <c:v>978</c:v>
                </c:pt>
                <c:pt idx="1988">
                  <c:v>979</c:v>
                </c:pt>
                <c:pt idx="1989">
                  <c:v>979</c:v>
                </c:pt>
                <c:pt idx="1990">
                  <c:v>979</c:v>
                </c:pt>
                <c:pt idx="1991">
                  <c:v>979</c:v>
                </c:pt>
                <c:pt idx="1992">
                  <c:v>979</c:v>
                </c:pt>
                <c:pt idx="1993">
                  <c:v>979</c:v>
                </c:pt>
                <c:pt idx="1994">
                  <c:v>979</c:v>
                </c:pt>
                <c:pt idx="1995">
                  <c:v>979</c:v>
                </c:pt>
                <c:pt idx="1996">
                  <c:v>979</c:v>
                </c:pt>
                <c:pt idx="1997">
                  <c:v>979</c:v>
                </c:pt>
                <c:pt idx="1998">
                  <c:v>979</c:v>
                </c:pt>
                <c:pt idx="1999">
                  <c:v>979</c:v>
                </c:pt>
                <c:pt idx="2000">
                  <c:v>979</c:v>
                </c:pt>
                <c:pt idx="2001">
                  <c:v>979</c:v>
                </c:pt>
                <c:pt idx="2002">
                  <c:v>979</c:v>
                </c:pt>
                <c:pt idx="2003">
                  <c:v>979</c:v>
                </c:pt>
                <c:pt idx="2004">
                  <c:v>979</c:v>
                </c:pt>
                <c:pt idx="2005">
                  <c:v>979</c:v>
                </c:pt>
                <c:pt idx="2006">
                  <c:v>979</c:v>
                </c:pt>
                <c:pt idx="2007">
                  <c:v>979</c:v>
                </c:pt>
                <c:pt idx="2008">
                  <c:v>979</c:v>
                </c:pt>
                <c:pt idx="2009">
                  <c:v>979</c:v>
                </c:pt>
                <c:pt idx="2010">
                  <c:v>979</c:v>
                </c:pt>
                <c:pt idx="2011">
                  <c:v>979</c:v>
                </c:pt>
                <c:pt idx="2012">
                  <c:v>979</c:v>
                </c:pt>
                <c:pt idx="2013">
                  <c:v>979</c:v>
                </c:pt>
                <c:pt idx="2014">
                  <c:v>979</c:v>
                </c:pt>
                <c:pt idx="2015">
                  <c:v>979</c:v>
                </c:pt>
                <c:pt idx="2016">
                  <c:v>979</c:v>
                </c:pt>
                <c:pt idx="2017">
                  <c:v>979</c:v>
                </c:pt>
                <c:pt idx="2018">
                  <c:v>979</c:v>
                </c:pt>
                <c:pt idx="2019">
                  <c:v>979</c:v>
                </c:pt>
                <c:pt idx="2020">
                  <c:v>979</c:v>
                </c:pt>
                <c:pt idx="2021">
                  <c:v>979</c:v>
                </c:pt>
                <c:pt idx="2022">
                  <c:v>979</c:v>
                </c:pt>
                <c:pt idx="2023">
                  <c:v>979</c:v>
                </c:pt>
                <c:pt idx="2024">
                  <c:v>979</c:v>
                </c:pt>
                <c:pt idx="2025">
                  <c:v>979</c:v>
                </c:pt>
                <c:pt idx="2026">
                  <c:v>979</c:v>
                </c:pt>
                <c:pt idx="2027">
                  <c:v>979</c:v>
                </c:pt>
                <c:pt idx="2028">
                  <c:v>979</c:v>
                </c:pt>
                <c:pt idx="2029">
                  <c:v>979</c:v>
                </c:pt>
                <c:pt idx="2030">
                  <c:v>979</c:v>
                </c:pt>
                <c:pt idx="2031">
                  <c:v>979</c:v>
                </c:pt>
                <c:pt idx="2032">
                  <c:v>979</c:v>
                </c:pt>
                <c:pt idx="2033">
                  <c:v>979</c:v>
                </c:pt>
                <c:pt idx="2034">
                  <c:v>978</c:v>
                </c:pt>
                <c:pt idx="2035">
                  <c:v>978</c:v>
                </c:pt>
                <c:pt idx="2036">
                  <c:v>978</c:v>
                </c:pt>
                <c:pt idx="2037">
                  <c:v>978</c:v>
                </c:pt>
                <c:pt idx="2038">
                  <c:v>978</c:v>
                </c:pt>
                <c:pt idx="2039">
                  <c:v>978</c:v>
                </c:pt>
                <c:pt idx="2040">
                  <c:v>978</c:v>
                </c:pt>
                <c:pt idx="2041">
                  <c:v>978</c:v>
                </c:pt>
                <c:pt idx="2042">
                  <c:v>978</c:v>
                </c:pt>
                <c:pt idx="2043">
                  <c:v>978</c:v>
                </c:pt>
                <c:pt idx="2044">
                  <c:v>978</c:v>
                </c:pt>
                <c:pt idx="2045">
                  <c:v>978</c:v>
                </c:pt>
                <c:pt idx="2046">
                  <c:v>978</c:v>
                </c:pt>
                <c:pt idx="2047">
                  <c:v>978</c:v>
                </c:pt>
                <c:pt idx="2048">
                  <c:v>979</c:v>
                </c:pt>
                <c:pt idx="2049">
                  <c:v>979</c:v>
                </c:pt>
                <c:pt idx="2050">
                  <c:v>979</c:v>
                </c:pt>
                <c:pt idx="2051">
                  <c:v>979</c:v>
                </c:pt>
                <c:pt idx="2052">
                  <c:v>979</c:v>
                </c:pt>
                <c:pt idx="2053">
                  <c:v>979</c:v>
                </c:pt>
                <c:pt idx="2054">
                  <c:v>979</c:v>
                </c:pt>
                <c:pt idx="2055">
                  <c:v>979</c:v>
                </c:pt>
                <c:pt idx="2056">
                  <c:v>979</c:v>
                </c:pt>
                <c:pt idx="2057">
                  <c:v>979</c:v>
                </c:pt>
                <c:pt idx="2058">
                  <c:v>979</c:v>
                </c:pt>
                <c:pt idx="2059">
                  <c:v>979</c:v>
                </c:pt>
                <c:pt idx="2060">
                  <c:v>979</c:v>
                </c:pt>
                <c:pt idx="2061">
                  <c:v>979</c:v>
                </c:pt>
                <c:pt idx="2062">
                  <c:v>979</c:v>
                </c:pt>
                <c:pt idx="2063">
                  <c:v>979</c:v>
                </c:pt>
                <c:pt idx="2064">
                  <c:v>979</c:v>
                </c:pt>
                <c:pt idx="2065">
                  <c:v>979</c:v>
                </c:pt>
                <c:pt idx="2066">
                  <c:v>979</c:v>
                </c:pt>
                <c:pt idx="2067">
                  <c:v>979</c:v>
                </c:pt>
                <c:pt idx="2068">
                  <c:v>979</c:v>
                </c:pt>
                <c:pt idx="2069">
                  <c:v>979</c:v>
                </c:pt>
                <c:pt idx="2070">
                  <c:v>979</c:v>
                </c:pt>
                <c:pt idx="2071">
                  <c:v>979</c:v>
                </c:pt>
                <c:pt idx="2072">
                  <c:v>979</c:v>
                </c:pt>
                <c:pt idx="2073">
                  <c:v>979</c:v>
                </c:pt>
                <c:pt idx="2074">
                  <c:v>979</c:v>
                </c:pt>
                <c:pt idx="2075">
                  <c:v>979</c:v>
                </c:pt>
                <c:pt idx="2076">
                  <c:v>978</c:v>
                </c:pt>
                <c:pt idx="2077">
                  <c:v>978</c:v>
                </c:pt>
                <c:pt idx="2078">
                  <c:v>978</c:v>
                </c:pt>
                <c:pt idx="2079">
                  <c:v>978</c:v>
                </c:pt>
                <c:pt idx="2080">
                  <c:v>978</c:v>
                </c:pt>
                <c:pt idx="2081">
                  <c:v>978</c:v>
                </c:pt>
                <c:pt idx="2082">
                  <c:v>978</c:v>
                </c:pt>
                <c:pt idx="2083">
                  <c:v>978</c:v>
                </c:pt>
                <c:pt idx="2084">
                  <c:v>978</c:v>
                </c:pt>
                <c:pt idx="2085">
                  <c:v>978</c:v>
                </c:pt>
                <c:pt idx="2086">
                  <c:v>978</c:v>
                </c:pt>
                <c:pt idx="2087">
                  <c:v>978</c:v>
                </c:pt>
                <c:pt idx="2088">
                  <c:v>978</c:v>
                </c:pt>
                <c:pt idx="2089">
                  <c:v>978</c:v>
                </c:pt>
                <c:pt idx="2090">
                  <c:v>978</c:v>
                </c:pt>
                <c:pt idx="2091">
                  <c:v>978</c:v>
                </c:pt>
                <c:pt idx="2092">
                  <c:v>978</c:v>
                </c:pt>
                <c:pt idx="2093">
                  <c:v>978</c:v>
                </c:pt>
                <c:pt idx="2094">
                  <c:v>978</c:v>
                </c:pt>
                <c:pt idx="2095">
                  <c:v>978</c:v>
                </c:pt>
                <c:pt idx="2096">
                  <c:v>978</c:v>
                </c:pt>
                <c:pt idx="2097">
                  <c:v>978</c:v>
                </c:pt>
                <c:pt idx="2098">
                  <c:v>978</c:v>
                </c:pt>
                <c:pt idx="2099">
                  <c:v>978</c:v>
                </c:pt>
                <c:pt idx="2100">
                  <c:v>978</c:v>
                </c:pt>
                <c:pt idx="2101">
                  <c:v>978</c:v>
                </c:pt>
                <c:pt idx="2102">
                  <c:v>978</c:v>
                </c:pt>
                <c:pt idx="2103">
                  <c:v>978</c:v>
                </c:pt>
                <c:pt idx="2104">
                  <c:v>978</c:v>
                </c:pt>
                <c:pt idx="2105">
                  <c:v>978</c:v>
                </c:pt>
                <c:pt idx="2106">
                  <c:v>978</c:v>
                </c:pt>
                <c:pt idx="2107">
                  <c:v>978</c:v>
                </c:pt>
                <c:pt idx="2108">
                  <c:v>978</c:v>
                </c:pt>
                <c:pt idx="2109">
                  <c:v>978</c:v>
                </c:pt>
                <c:pt idx="2110">
                  <c:v>978</c:v>
                </c:pt>
                <c:pt idx="2111">
                  <c:v>978</c:v>
                </c:pt>
                <c:pt idx="2112">
                  <c:v>978</c:v>
                </c:pt>
                <c:pt idx="2113">
                  <c:v>978</c:v>
                </c:pt>
                <c:pt idx="2114">
                  <c:v>978</c:v>
                </c:pt>
                <c:pt idx="2115">
                  <c:v>978</c:v>
                </c:pt>
                <c:pt idx="2116">
                  <c:v>978</c:v>
                </c:pt>
                <c:pt idx="2117">
                  <c:v>978</c:v>
                </c:pt>
                <c:pt idx="2118">
                  <c:v>978</c:v>
                </c:pt>
                <c:pt idx="2119">
                  <c:v>978</c:v>
                </c:pt>
                <c:pt idx="2120">
                  <c:v>978</c:v>
                </c:pt>
                <c:pt idx="2121">
                  <c:v>978</c:v>
                </c:pt>
                <c:pt idx="2122">
                  <c:v>978</c:v>
                </c:pt>
                <c:pt idx="2123">
                  <c:v>978</c:v>
                </c:pt>
                <c:pt idx="2124">
                  <c:v>978</c:v>
                </c:pt>
                <c:pt idx="2125">
                  <c:v>978</c:v>
                </c:pt>
                <c:pt idx="2126">
                  <c:v>978</c:v>
                </c:pt>
                <c:pt idx="2127">
                  <c:v>978</c:v>
                </c:pt>
                <c:pt idx="2128">
                  <c:v>978</c:v>
                </c:pt>
                <c:pt idx="2129">
                  <c:v>978</c:v>
                </c:pt>
                <c:pt idx="2130">
                  <c:v>978</c:v>
                </c:pt>
                <c:pt idx="2131">
                  <c:v>978</c:v>
                </c:pt>
                <c:pt idx="2132">
                  <c:v>978</c:v>
                </c:pt>
                <c:pt idx="2133">
                  <c:v>978</c:v>
                </c:pt>
                <c:pt idx="2134">
                  <c:v>978</c:v>
                </c:pt>
                <c:pt idx="2135">
                  <c:v>978</c:v>
                </c:pt>
                <c:pt idx="2136">
                  <c:v>978</c:v>
                </c:pt>
                <c:pt idx="2137">
                  <c:v>978</c:v>
                </c:pt>
                <c:pt idx="2138">
                  <c:v>978</c:v>
                </c:pt>
                <c:pt idx="2139">
                  <c:v>978</c:v>
                </c:pt>
                <c:pt idx="2140">
                  <c:v>978</c:v>
                </c:pt>
                <c:pt idx="2141">
                  <c:v>978</c:v>
                </c:pt>
                <c:pt idx="2142">
                  <c:v>978</c:v>
                </c:pt>
                <c:pt idx="2143">
                  <c:v>978</c:v>
                </c:pt>
                <c:pt idx="2144">
                  <c:v>978</c:v>
                </c:pt>
                <c:pt idx="2145">
                  <c:v>978</c:v>
                </c:pt>
                <c:pt idx="2146">
                  <c:v>978</c:v>
                </c:pt>
                <c:pt idx="2147">
                  <c:v>978</c:v>
                </c:pt>
                <c:pt idx="2148">
                  <c:v>978</c:v>
                </c:pt>
                <c:pt idx="2149">
                  <c:v>978</c:v>
                </c:pt>
                <c:pt idx="2150">
                  <c:v>978</c:v>
                </c:pt>
                <c:pt idx="2151">
                  <c:v>978</c:v>
                </c:pt>
                <c:pt idx="2152">
                  <c:v>978</c:v>
                </c:pt>
                <c:pt idx="2153">
                  <c:v>978</c:v>
                </c:pt>
                <c:pt idx="2154">
                  <c:v>978</c:v>
                </c:pt>
                <c:pt idx="2155">
                  <c:v>978</c:v>
                </c:pt>
                <c:pt idx="2156">
                  <c:v>978</c:v>
                </c:pt>
                <c:pt idx="2157">
                  <c:v>978</c:v>
                </c:pt>
                <c:pt idx="2158">
                  <c:v>978</c:v>
                </c:pt>
                <c:pt idx="2159">
                  <c:v>978</c:v>
                </c:pt>
                <c:pt idx="2160">
                  <c:v>978</c:v>
                </c:pt>
                <c:pt idx="2161">
                  <c:v>978</c:v>
                </c:pt>
                <c:pt idx="2162">
                  <c:v>978</c:v>
                </c:pt>
                <c:pt idx="2163">
                  <c:v>978</c:v>
                </c:pt>
                <c:pt idx="2164">
                  <c:v>978</c:v>
                </c:pt>
                <c:pt idx="2165">
                  <c:v>978</c:v>
                </c:pt>
                <c:pt idx="2166">
                  <c:v>978</c:v>
                </c:pt>
                <c:pt idx="2167">
                  <c:v>978</c:v>
                </c:pt>
                <c:pt idx="2168">
                  <c:v>978</c:v>
                </c:pt>
                <c:pt idx="2169">
                  <c:v>978</c:v>
                </c:pt>
                <c:pt idx="2170">
                  <c:v>978</c:v>
                </c:pt>
                <c:pt idx="2171">
                  <c:v>978</c:v>
                </c:pt>
                <c:pt idx="2172">
                  <c:v>978</c:v>
                </c:pt>
                <c:pt idx="2173">
                  <c:v>978</c:v>
                </c:pt>
                <c:pt idx="2174">
                  <c:v>978</c:v>
                </c:pt>
                <c:pt idx="2175">
                  <c:v>978</c:v>
                </c:pt>
                <c:pt idx="2176">
                  <c:v>978</c:v>
                </c:pt>
                <c:pt idx="2177">
                  <c:v>978</c:v>
                </c:pt>
                <c:pt idx="2178">
                  <c:v>978</c:v>
                </c:pt>
                <c:pt idx="2179">
                  <c:v>978</c:v>
                </c:pt>
                <c:pt idx="2180">
                  <c:v>978</c:v>
                </c:pt>
                <c:pt idx="2181">
                  <c:v>978</c:v>
                </c:pt>
                <c:pt idx="2182">
                  <c:v>978</c:v>
                </c:pt>
                <c:pt idx="2183">
                  <c:v>978</c:v>
                </c:pt>
                <c:pt idx="2184">
                  <c:v>978</c:v>
                </c:pt>
                <c:pt idx="2185">
                  <c:v>978</c:v>
                </c:pt>
                <c:pt idx="2186">
                  <c:v>978</c:v>
                </c:pt>
                <c:pt idx="2187">
                  <c:v>978</c:v>
                </c:pt>
                <c:pt idx="2188">
                  <c:v>978</c:v>
                </c:pt>
                <c:pt idx="2189">
                  <c:v>978</c:v>
                </c:pt>
                <c:pt idx="2190">
                  <c:v>978</c:v>
                </c:pt>
                <c:pt idx="2191">
                  <c:v>978</c:v>
                </c:pt>
                <c:pt idx="2192">
                  <c:v>978</c:v>
                </c:pt>
                <c:pt idx="2193">
                  <c:v>978</c:v>
                </c:pt>
                <c:pt idx="2194">
                  <c:v>978</c:v>
                </c:pt>
                <c:pt idx="2195">
                  <c:v>978</c:v>
                </c:pt>
                <c:pt idx="2196">
                  <c:v>978</c:v>
                </c:pt>
                <c:pt idx="2197">
                  <c:v>978</c:v>
                </c:pt>
                <c:pt idx="2198">
                  <c:v>978</c:v>
                </c:pt>
                <c:pt idx="2199">
                  <c:v>978</c:v>
                </c:pt>
                <c:pt idx="2200">
                  <c:v>978</c:v>
                </c:pt>
                <c:pt idx="2201">
                  <c:v>978</c:v>
                </c:pt>
                <c:pt idx="2202">
                  <c:v>978</c:v>
                </c:pt>
                <c:pt idx="2203">
                  <c:v>978</c:v>
                </c:pt>
                <c:pt idx="2204">
                  <c:v>978</c:v>
                </c:pt>
                <c:pt idx="2205">
                  <c:v>978</c:v>
                </c:pt>
                <c:pt idx="2206">
                  <c:v>978</c:v>
                </c:pt>
                <c:pt idx="2207">
                  <c:v>978</c:v>
                </c:pt>
                <c:pt idx="2208">
                  <c:v>978</c:v>
                </c:pt>
                <c:pt idx="2209">
                  <c:v>978</c:v>
                </c:pt>
                <c:pt idx="2210">
                  <c:v>978</c:v>
                </c:pt>
                <c:pt idx="2211">
                  <c:v>978</c:v>
                </c:pt>
                <c:pt idx="2212">
                  <c:v>978</c:v>
                </c:pt>
                <c:pt idx="2213">
                  <c:v>978</c:v>
                </c:pt>
                <c:pt idx="2214">
                  <c:v>978</c:v>
                </c:pt>
                <c:pt idx="2215">
                  <c:v>978</c:v>
                </c:pt>
                <c:pt idx="2216">
                  <c:v>978</c:v>
                </c:pt>
                <c:pt idx="2217">
                  <c:v>978</c:v>
                </c:pt>
                <c:pt idx="2218">
                  <c:v>978</c:v>
                </c:pt>
                <c:pt idx="2219">
                  <c:v>978</c:v>
                </c:pt>
                <c:pt idx="2220">
                  <c:v>978</c:v>
                </c:pt>
                <c:pt idx="2221">
                  <c:v>978</c:v>
                </c:pt>
                <c:pt idx="2222">
                  <c:v>978</c:v>
                </c:pt>
                <c:pt idx="2223">
                  <c:v>978</c:v>
                </c:pt>
                <c:pt idx="2224">
                  <c:v>978</c:v>
                </c:pt>
                <c:pt idx="2225">
                  <c:v>978</c:v>
                </c:pt>
                <c:pt idx="2226">
                  <c:v>978</c:v>
                </c:pt>
                <c:pt idx="2227">
                  <c:v>978</c:v>
                </c:pt>
                <c:pt idx="2228">
                  <c:v>978</c:v>
                </c:pt>
                <c:pt idx="2229">
                  <c:v>978</c:v>
                </c:pt>
                <c:pt idx="2230">
                  <c:v>978</c:v>
                </c:pt>
                <c:pt idx="2231">
                  <c:v>978</c:v>
                </c:pt>
                <c:pt idx="2232">
                  <c:v>978</c:v>
                </c:pt>
                <c:pt idx="2233">
                  <c:v>978</c:v>
                </c:pt>
                <c:pt idx="2234">
                  <c:v>978</c:v>
                </c:pt>
                <c:pt idx="2235">
                  <c:v>978</c:v>
                </c:pt>
                <c:pt idx="2236">
                  <c:v>978</c:v>
                </c:pt>
                <c:pt idx="2237">
                  <c:v>978</c:v>
                </c:pt>
                <c:pt idx="2238">
                  <c:v>978</c:v>
                </c:pt>
                <c:pt idx="2239">
                  <c:v>978</c:v>
                </c:pt>
                <c:pt idx="2240">
                  <c:v>978</c:v>
                </c:pt>
                <c:pt idx="2241">
                  <c:v>978</c:v>
                </c:pt>
                <c:pt idx="2242">
                  <c:v>978</c:v>
                </c:pt>
                <c:pt idx="2243">
                  <c:v>978</c:v>
                </c:pt>
                <c:pt idx="2244">
                  <c:v>978</c:v>
                </c:pt>
                <c:pt idx="2245">
                  <c:v>978</c:v>
                </c:pt>
                <c:pt idx="2246">
                  <c:v>977</c:v>
                </c:pt>
                <c:pt idx="2247">
                  <c:v>977</c:v>
                </c:pt>
                <c:pt idx="2248">
                  <c:v>977</c:v>
                </c:pt>
                <c:pt idx="2249">
                  <c:v>977</c:v>
                </c:pt>
                <c:pt idx="2250">
                  <c:v>977</c:v>
                </c:pt>
                <c:pt idx="2251">
                  <c:v>977</c:v>
                </c:pt>
                <c:pt idx="2252">
                  <c:v>977</c:v>
                </c:pt>
                <c:pt idx="2253">
                  <c:v>977</c:v>
                </c:pt>
                <c:pt idx="2254">
                  <c:v>977</c:v>
                </c:pt>
                <c:pt idx="2255">
                  <c:v>977</c:v>
                </c:pt>
                <c:pt idx="2256">
                  <c:v>977</c:v>
                </c:pt>
                <c:pt idx="2257">
                  <c:v>977</c:v>
                </c:pt>
                <c:pt idx="2258">
                  <c:v>977</c:v>
                </c:pt>
                <c:pt idx="2259">
                  <c:v>977</c:v>
                </c:pt>
                <c:pt idx="2260">
                  <c:v>977</c:v>
                </c:pt>
                <c:pt idx="2261">
                  <c:v>977</c:v>
                </c:pt>
                <c:pt idx="2262">
                  <c:v>977</c:v>
                </c:pt>
                <c:pt idx="2263">
                  <c:v>977</c:v>
                </c:pt>
                <c:pt idx="2264">
                  <c:v>977</c:v>
                </c:pt>
                <c:pt idx="2265">
                  <c:v>977</c:v>
                </c:pt>
                <c:pt idx="2266">
                  <c:v>977</c:v>
                </c:pt>
                <c:pt idx="2267">
                  <c:v>977</c:v>
                </c:pt>
                <c:pt idx="2268">
                  <c:v>977</c:v>
                </c:pt>
                <c:pt idx="2269">
                  <c:v>977</c:v>
                </c:pt>
                <c:pt idx="2270">
                  <c:v>977</c:v>
                </c:pt>
                <c:pt idx="2271">
                  <c:v>977</c:v>
                </c:pt>
                <c:pt idx="2272">
                  <c:v>977</c:v>
                </c:pt>
                <c:pt idx="2273">
                  <c:v>977</c:v>
                </c:pt>
                <c:pt idx="2274">
                  <c:v>977</c:v>
                </c:pt>
                <c:pt idx="2275">
                  <c:v>977</c:v>
                </c:pt>
                <c:pt idx="2276">
                  <c:v>977</c:v>
                </c:pt>
                <c:pt idx="2277">
                  <c:v>977</c:v>
                </c:pt>
                <c:pt idx="2278">
                  <c:v>977</c:v>
                </c:pt>
                <c:pt idx="2279">
                  <c:v>977</c:v>
                </c:pt>
                <c:pt idx="2280">
                  <c:v>977</c:v>
                </c:pt>
                <c:pt idx="2281">
                  <c:v>977</c:v>
                </c:pt>
                <c:pt idx="2282">
                  <c:v>977</c:v>
                </c:pt>
                <c:pt idx="2283">
                  <c:v>977</c:v>
                </c:pt>
                <c:pt idx="2284">
                  <c:v>977</c:v>
                </c:pt>
                <c:pt idx="2285">
                  <c:v>977</c:v>
                </c:pt>
                <c:pt idx="2286">
                  <c:v>977</c:v>
                </c:pt>
                <c:pt idx="2287">
                  <c:v>977</c:v>
                </c:pt>
                <c:pt idx="2288">
                  <c:v>977</c:v>
                </c:pt>
                <c:pt idx="2289">
                  <c:v>977</c:v>
                </c:pt>
                <c:pt idx="2290">
                  <c:v>977</c:v>
                </c:pt>
                <c:pt idx="2291">
                  <c:v>977</c:v>
                </c:pt>
                <c:pt idx="2292">
                  <c:v>977</c:v>
                </c:pt>
                <c:pt idx="2293">
                  <c:v>977</c:v>
                </c:pt>
                <c:pt idx="2294">
                  <c:v>977</c:v>
                </c:pt>
                <c:pt idx="2295">
                  <c:v>977</c:v>
                </c:pt>
                <c:pt idx="2296">
                  <c:v>977</c:v>
                </c:pt>
                <c:pt idx="2297">
                  <c:v>977</c:v>
                </c:pt>
                <c:pt idx="2298">
                  <c:v>977</c:v>
                </c:pt>
                <c:pt idx="2299">
                  <c:v>977</c:v>
                </c:pt>
                <c:pt idx="2300">
                  <c:v>977</c:v>
                </c:pt>
                <c:pt idx="2301">
                  <c:v>977</c:v>
                </c:pt>
                <c:pt idx="2302">
                  <c:v>977</c:v>
                </c:pt>
                <c:pt idx="2303">
                  <c:v>977</c:v>
                </c:pt>
                <c:pt idx="2304">
                  <c:v>977</c:v>
                </c:pt>
                <c:pt idx="2305">
                  <c:v>977</c:v>
                </c:pt>
                <c:pt idx="2306">
                  <c:v>977</c:v>
                </c:pt>
                <c:pt idx="2307">
                  <c:v>977</c:v>
                </c:pt>
                <c:pt idx="2308">
                  <c:v>977</c:v>
                </c:pt>
                <c:pt idx="2309">
                  <c:v>977</c:v>
                </c:pt>
                <c:pt idx="2310">
                  <c:v>977</c:v>
                </c:pt>
                <c:pt idx="2311">
                  <c:v>977</c:v>
                </c:pt>
                <c:pt idx="2312">
                  <c:v>977</c:v>
                </c:pt>
                <c:pt idx="2313">
                  <c:v>977</c:v>
                </c:pt>
                <c:pt idx="2314">
                  <c:v>977</c:v>
                </c:pt>
                <c:pt idx="2315">
                  <c:v>977</c:v>
                </c:pt>
                <c:pt idx="2316">
                  <c:v>977</c:v>
                </c:pt>
                <c:pt idx="2317">
                  <c:v>977</c:v>
                </c:pt>
                <c:pt idx="2318">
                  <c:v>977</c:v>
                </c:pt>
                <c:pt idx="2319">
                  <c:v>977</c:v>
                </c:pt>
                <c:pt idx="2320">
                  <c:v>977</c:v>
                </c:pt>
                <c:pt idx="2321">
                  <c:v>977</c:v>
                </c:pt>
                <c:pt idx="2322">
                  <c:v>977</c:v>
                </c:pt>
                <c:pt idx="2323">
                  <c:v>977</c:v>
                </c:pt>
                <c:pt idx="2324">
                  <c:v>977</c:v>
                </c:pt>
                <c:pt idx="2325">
                  <c:v>977</c:v>
                </c:pt>
                <c:pt idx="2326">
                  <c:v>977</c:v>
                </c:pt>
                <c:pt idx="2327">
                  <c:v>977</c:v>
                </c:pt>
                <c:pt idx="2328">
                  <c:v>977</c:v>
                </c:pt>
                <c:pt idx="2329">
                  <c:v>977</c:v>
                </c:pt>
                <c:pt idx="2330">
                  <c:v>977</c:v>
                </c:pt>
                <c:pt idx="2331">
                  <c:v>977</c:v>
                </c:pt>
                <c:pt idx="2332">
                  <c:v>977</c:v>
                </c:pt>
                <c:pt idx="2333">
                  <c:v>977</c:v>
                </c:pt>
                <c:pt idx="2334">
                  <c:v>977</c:v>
                </c:pt>
                <c:pt idx="2335">
                  <c:v>977</c:v>
                </c:pt>
                <c:pt idx="2336">
                  <c:v>977</c:v>
                </c:pt>
                <c:pt idx="2337">
                  <c:v>977</c:v>
                </c:pt>
                <c:pt idx="2338">
                  <c:v>977</c:v>
                </c:pt>
                <c:pt idx="2339">
                  <c:v>977</c:v>
                </c:pt>
                <c:pt idx="2340">
                  <c:v>977</c:v>
                </c:pt>
                <c:pt idx="2341">
                  <c:v>977</c:v>
                </c:pt>
                <c:pt idx="2342">
                  <c:v>977</c:v>
                </c:pt>
                <c:pt idx="2343">
                  <c:v>977</c:v>
                </c:pt>
                <c:pt idx="2344">
                  <c:v>977</c:v>
                </c:pt>
                <c:pt idx="2345">
                  <c:v>977</c:v>
                </c:pt>
                <c:pt idx="2346">
                  <c:v>977</c:v>
                </c:pt>
                <c:pt idx="2347">
                  <c:v>977</c:v>
                </c:pt>
                <c:pt idx="2348">
                  <c:v>977</c:v>
                </c:pt>
                <c:pt idx="2349">
                  <c:v>977</c:v>
                </c:pt>
                <c:pt idx="2350">
                  <c:v>977</c:v>
                </c:pt>
                <c:pt idx="2351">
                  <c:v>977</c:v>
                </c:pt>
                <c:pt idx="2352">
                  <c:v>977</c:v>
                </c:pt>
                <c:pt idx="2353">
                  <c:v>977</c:v>
                </c:pt>
                <c:pt idx="2354">
                  <c:v>977</c:v>
                </c:pt>
                <c:pt idx="2355">
                  <c:v>977</c:v>
                </c:pt>
                <c:pt idx="2356">
                  <c:v>977</c:v>
                </c:pt>
                <c:pt idx="2357">
                  <c:v>977</c:v>
                </c:pt>
                <c:pt idx="2358">
                  <c:v>977</c:v>
                </c:pt>
                <c:pt idx="2359">
                  <c:v>977</c:v>
                </c:pt>
                <c:pt idx="2360">
                  <c:v>977</c:v>
                </c:pt>
                <c:pt idx="2361">
                  <c:v>977</c:v>
                </c:pt>
                <c:pt idx="2362">
                  <c:v>977</c:v>
                </c:pt>
                <c:pt idx="2363">
                  <c:v>977</c:v>
                </c:pt>
                <c:pt idx="2364">
                  <c:v>977</c:v>
                </c:pt>
                <c:pt idx="2365">
                  <c:v>977</c:v>
                </c:pt>
                <c:pt idx="2366">
                  <c:v>977</c:v>
                </c:pt>
                <c:pt idx="2367">
                  <c:v>977</c:v>
                </c:pt>
                <c:pt idx="2368">
                  <c:v>977</c:v>
                </c:pt>
                <c:pt idx="2369">
                  <c:v>977</c:v>
                </c:pt>
                <c:pt idx="2370">
                  <c:v>977</c:v>
                </c:pt>
                <c:pt idx="2371">
                  <c:v>977</c:v>
                </c:pt>
                <c:pt idx="2372">
                  <c:v>977</c:v>
                </c:pt>
                <c:pt idx="2373">
                  <c:v>977</c:v>
                </c:pt>
                <c:pt idx="2374">
                  <c:v>977</c:v>
                </c:pt>
                <c:pt idx="2375">
                  <c:v>977</c:v>
                </c:pt>
                <c:pt idx="2376">
                  <c:v>977</c:v>
                </c:pt>
                <c:pt idx="2377">
                  <c:v>977</c:v>
                </c:pt>
                <c:pt idx="2378">
                  <c:v>977</c:v>
                </c:pt>
                <c:pt idx="2379">
                  <c:v>977</c:v>
                </c:pt>
                <c:pt idx="2380">
                  <c:v>977</c:v>
                </c:pt>
                <c:pt idx="2381">
                  <c:v>977</c:v>
                </c:pt>
                <c:pt idx="2382">
                  <c:v>977</c:v>
                </c:pt>
                <c:pt idx="2383">
                  <c:v>977</c:v>
                </c:pt>
                <c:pt idx="2384">
                  <c:v>977</c:v>
                </c:pt>
                <c:pt idx="2385">
                  <c:v>977</c:v>
                </c:pt>
                <c:pt idx="2386">
                  <c:v>976</c:v>
                </c:pt>
                <c:pt idx="2387">
                  <c:v>976</c:v>
                </c:pt>
                <c:pt idx="2388">
                  <c:v>976</c:v>
                </c:pt>
                <c:pt idx="2389">
                  <c:v>976</c:v>
                </c:pt>
                <c:pt idx="2390">
                  <c:v>976</c:v>
                </c:pt>
                <c:pt idx="2391">
                  <c:v>976</c:v>
                </c:pt>
                <c:pt idx="2392">
                  <c:v>976</c:v>
                </c:pt>
                <c:pt idx="2393">
                  <c:v>976</c:v>
                </c:pt>
                <c:pt idx="2394">
                  <c:v>976</c:v>
                </c:pt>
                <c:pt idx="2395">
                  <c:v>976</c:v>
                </c:pt>
                <c:pt idx="2396">
                  <c:v>976</c:v>
                </c:pt>
                <c:pt idx="2397">
                  <c:v>976</c:v>
                </c:pt>
                <c:pt idx="2398">
                  <c:v>976</c:v>
                </c:pt>
                <c:pt idx="2399">
                  <c:v>976</c:v>
                </c:pt>
                <c:pt idx="2400">
                  <c:v>976</c:v>
                </c:pt>
                <c:pt idx="2401">
                  <c:v>976</c:v>
                </c:pt>
                <c:pt idx="2402">
                  <c:v>976</c:v>
                </c:pt>
                <c:pt idx="2403">
                  <c:v>976</c:v>
                </c:pt>
                <c:pt idx="2404">
                  <c:v>976</c:v>
                </c:pt>
                <c:pt idx="2405">
                  <c:v>976</c:v>
                </c:pt>
                <c:pt idx="2406">
                  <c:v>976</c:v>
                </c:pt>
                <c:pt idx="2407">
                  <c:v>976</c:v>
                </c:pt>
                <c:pt idx="2408">
                  <c:v>976</c:v>
                </c:pt>
                <c:pt idx="2409">
                  <c:v>976</c:v>
                </c:pt>
                <c:pt idx="2410">
                  <c:v>976</c:v>
                </c:pt>
                <c:pt idx="2411">
                  <c:v>976</c:v>
                </c:pt>
                <c:pt idx="2412">
                  <c:v>976</c:v>
                </c:pt>
                <c:pt idx="2413">
                  <c:v>976</c:v>
                </c:pt>
                <c:pt idx="2414">
                  <c:v>976</c:v>
                </c:pt>
                <c:pt idx="2415">
                  <c:v>976</c:v>
                </c:pt>
                <c:pt idx="2416">
                  <c:v>976</c:v>
                </c:pt>
                <c:pt idx="2417">
                  <c:v>976</c:v>
                </c:pt>
                <c:pt idx="2418">
                  <c:v>976</c:v>
                </c:pt>
                <c:pt idx="2419">
                  <c:v>976</c:v>
                </c:pt>
                <c:pt idx="2420">
                  <c:v>976</c:v>
                </c:pt>
                <c:pt idx="2421">
                  <c:v>976</c:v>
                </c:pt>
                <c:pt idx="2422">
                  <c:v>976</c:v>
                </c:pt>
                <c:pt idx="2423">
                  <c:v>976</c:v>
                </c:pt>
                <c:pt idx="2424">
                  <c:v>976</c:v>
                </c:pt>
                <c:pt idx="2425">
                  <c:v>976</c:v>
                </c:pt>
                <c:pt idx="2426">
                  <c:v>976</c:v>
                </c:pt>
                <c:pt idx="2427">
                  <c:v>976</c:v>
                </c:pt>
                <c:pt idx="2428">
                  <c:v>976</c:v>
                </c:pt>
                <c:pt idx="2429">
                  <c:v>976</c:v>
                </c:pt>
                <c:pt idx="2430">
                  <c:v>976</c:v>
                </c:pt>
                <c:pt idx="2431">
                  <c:v>976</c:v>
                </c:pt>
                <c:pt idx="2432">
                  <c:v>976</c:v>
                </c:pt>
                <c:pt idx="2433">
                  <c:v>976</c:v>
                </c:pt>
                <c:pt idx="2434">
                  <c:v>976</c:v>
                </c:pt>
                <c:pt idx="2435">
                  <c:v>976</c:v>
                </c:pt>
                <c:pt idx="2436">
                  <c:v>976</c:v>
                </c:pt>
                <c:pt idx="2437">
                  <c:v>976</c:v>
                </c:pt>
                <c:pt idx="2438">
                  <c:v>976</c:v>
                </c:pt>
                <c:pt idx="2439">
                  <c:v>976</c:v>
                </c:pt>
                <c:pt idx="2440">
                  <c:v>976</c:v>
                </c:pt>
                <c:pt idx="2441">
                  <c:v>976</c:v>
                </c:pt>
                <c:pt idx="2442">
                  <c:v>977</c:v>
                </c:pt>
                <c:pt idx="2443">
                  <c:v>977</c:v>
                </c:pt>
                <c:pt idx="2444">
                  <c:v>977</c:v>
                </c:pt>
                <c:pt idx="2445">
                  <c:v>977</c:v>
                </c:pt>
                <c:pt idx="2446">
                  <c:v>977</c:v>
                </c:pt>
                <c:pt idx="2447">
                  <c:v>977</c:v>
                </c:pt>
                <c:pt idx="2448">
                  <c:v>977</c:v>
                </c:pt>
                <c:pt idx="2449">
                  <c:v>977</c:v>
                </c:pt>
                <c:pt idx="2450">
                  <c:v>977</c:v>
                </c:pt>
                <c:pt idx="2451">
                  <c:v>977</c:v>
                </c:pt>
                <c:pt idx="2452">
                  <c:v>977</c:v>
                </c:pt>
                <c:pt idx="2453">
                  <c:v>977</c:v>
                </c:pt>
                <c:pt idx="2454">
                  <c:v>977</c:v>
                </c:pt>
                <c:pt idx="2455">
                  <c:v>977</c:v>
                </c:pt>
                <c:pt idx="2456">
                  <c:v>977</c:v>
                </c:pt>
                <c:pt idx="2457">
                  <c:v>977</c:v>
                </c:pt>
                <c:pt idx="2458">
                  <c:v>977</c:v>
                </c:pt>
                <c:pt idx="2459">
                  <c:v>977</c:v>
                </c:pt>
                <c:pt idx="2460">
                  <c:v>977</c:v>
                </c:pt>
                <c:pt idx="2461">
                  <c:v>977</c:v>
                </c:pt>
                <c:pt idx="2462">
                  <c:v>977</c:v>
                </c:pt>
                <c:pt idx="2463">
                  <c:v>977</c:v>
                </c:pt>
                <c:pt idx="2464">
                  <c:v>977</c:v>
                </c:pt>
                <c:pt idx="2465">
                  <c:v>977</c:v>
                </c:pt>
                <c:pt idx="2466">
                  <c:v>977</c:v>
                </c:pt>
                <c:pt idx="2467">
                  <c:v>977</c:v>
                </c:pt>
                <c:pt idx="2468">
                  <c:v>977</c:v>
                </c:pt>
                <c:pt idx="2469">
                  <c:v>977</c:v>
                </c:pt>
                <c:pt idx="2470">
                  <c:v>977</c:v>
                </c:pt>
                <c:pt idx="2471">
                  <c:v>977</c:v>
                </c:pt>
                <c:pt idx="2472">
                  <c:v>977</c:v>
                </c:pt>
                <c:pt idx="2473">
                  <c:v>977</c:v>
                </c:pt>
                <c:pt idx="2474">
                  <c:v>977</c:v>
                </c:pt>
                <c:pt idx="2475">
                  <c:v>977</c:v>
                </c:pt>
                <c:pt idx="2476">
                  <c:v>977</c:v>
                </c:pt>
                <c:pt idx="2477">
                  <c:v>977</c:v>
                </c:pt>
                <c:pt idx="2478">
                  <c:v>977</c:v>
                </c:pt>
                <c:pt idx="2479">
                  <c:v>977</c:v>
                </c:pt>
                <c:pt idx="2480">
                  <c:v>977</c:v>
                </c:pt>
                <c:pt idx="2481">
                  <c:v>977</c:v>
                </c:pt>
                <c:pt idx="2482">
                  <c:v>977</c:v>
                </c:pt>
                <c:pt idx="2483">
                  <c:v>977</c:v>
                </c:pt>
                <c:pt idx="2484">
                  <c:v>977</c:v>
                </c:pt>
                <c:pt idx="2485">
                  <c:v>977</c:v>
                </c:pt>
                <c:pt idx="2486">
                  <c:v>977</c:v>
                </c:pt>
                <c:pt idx="2487">
                  <c:v>977</c:v>
                </c:pt>
                <c:pt idx="2488">
                  <c:v>977</c:v>
                </c:pt>
                <c:pt idx="2489">
                  <c:v>977</c:v>
                </c:pt>
                <c:pt idx="2490">
                  <c:v>977</c:v>
                </c:pt>
                <c:pt idx="2491">
                  <c:v>977</c:v>
                </c:pt>
                <c:pt idx="2492">
                  <c:v>977</c:v>
                </c:pt>
                <c:pt idx="2493">
                  <c:v>977</c:v>
                </c:pt>
                <c:pt idx="2494">
                  <c:v>977</c:v>
                </c:pt>
                <c:pt idx="2495">
                  <c:v>977</c:v>
                </c:pt>
                <c:pt idx="2496">
                  <c:v>977</c:v>
                </c:pt>
                <c:pt idx="2497">
                  <c:v>977</c:v>
                </c:pt>
                <c:pt idx="2498">
                  <c:v>977</c:v>
                </c:pt>
                <c:pt idx="2499">
                  <c:v>977</c:v>
                </c:pt>
                <c:pt idx="2500">
                  <c:v>977</c:v>
                </c:pt>
                <c:pt idx="2501">
                  <c:v>977</c:v>
                </c:pt>
                <c:pt idx="2502">
                  <c:v>977</c:v>
                </c:pt>
                <c:pt idx="2503">
                  <c:v>977</c:v>
                </c:pt>
                <c:pt idx="2504">
                  <c:v>977</c:v>
                </c:pt>
                <c:pt idx="2505">
                  <c:v>977</c:v>
                </c:pt>
                <c:pt idx="2506">
                  <c:v>977</c:v>
                </c:pt>
                <c:pt idx="2507">
                  <c:v>977</c:v>
                </c:pt>
                <c:pt idx="2508">
                  <c:v>977</c:v>
                </c:pt>
                <c:pt idx="2509">
                  <c:v>977</c:v>
                </c:pt>
                <c:pt idx="2510">
                  <c:v>977</c:v>
                </c:pt>
                <c:pt idx="2511">
                  <c:v>977</c:v>
                </c:pt>
                <c:pt idx="2512">
                  <c:v>977</c:v>
                </c:pt>
                <c:pt idx="2513">
                  <c:v>977</c:v>
                </c:pt>
                <c:pt idx="2514">
                  <c:v>977</c:v>
                </c:pt>
                <c:pt idx="2515">
                  <c:v>977</c:v>
                </c:pt>
                <c:pt idx="2516">
                  <c:v>977</c:v>
                </c:pt>
                <c:pt idx="2517">
                  <c:v>977</c:v>
                </c:pt>
                <c:pt idx="2518">
                  <c:v>977</c:v>
                </c:pt>
                <c:pt idx="2519">
                  <c:v>977</c:v>
                </c:pt>
                <c:pt idx="2520">
                  <c:v>977</c:v>
                </c:pt>
                <c:pt idx="2521">
                  <c:v>977</c:v>
                </c:pt>
                <c:pt idx="2522">
                  <c:v>977</c:v>
                </c:pt>
                <c:pt idx="2523">
                  <c:v>977</c:v>
                </c:pt>
                <c:pt idx="2524">
                  <c:v>977</c:v>
                </c:pt>
                <c:pt idx="2525">
                  <c:v>977</c:v>
                </c:pt>
                <c:pt idx="2526">
                  <c:v>977</c:v>
                </c:pt>
                <c:pt idx="2527">
                  <c:v>977</c:v>
                </c:pt>
                <c:pt idx="2528">
                  <c:v>977</c:v>
                </c:pt>
                <c:pt idx="2529">
                  <c:v>977</c:v>
                </c:pt>
                <c:pt idx="2530">
                  <c:v>977</c:v>
                </c:pt>
                <c:pt idx="2531">
                  <c:v>977</c:v>
                </c:pt>
                <c:pt idx="2532">
                  <c:v>977</c:v>
                </c:pt>
                <c:pt idx="2533">
                  <c:v>977</c:v>
                </c:pt>
                <c:pt idx="2534">
                  <c:v>977</c:v>
                </c:pt>
                <c:pt idx="2535">
                  <c:v>977</c:v>
                </c:pt>
                <c:pt idx="2536">
                  <c:v>977</c:v>
                </c:pt>
                <c:pt idx="2537">
                  <c:v>977</c:v>
                </c:pt>
                <c:pt idx="2538">
                  <c:v>977</c:v>
                </c:pt>
                <c:pt idx="2539">
                  <c:v>977</c:v>
                </c:pt>
                <c:pt idx="2540">
                  <c:v>977</c:v>
                </c:pt>
                <c:pt idx="2541">
                  <c:v>977</c:v>
                </c:pt>
                <c:pt idx="2542">
                  <c:v>977</c:v>
                </c:pt>
                <c:pt idx="2543">
                  <c:v>977</c:v>
                </c:pt>
                <c:pt idx="2544">
                  <c:v>977</c:v>
                </c:pt>
                <c:pt idx="2545">
                  <c:v>977</c:v>
                </c:pt>
                <c:pt idx="2546">
                  <c:v>977</c:v>
                </c:pt>
                <c:pt idx="2547">
                  <c:v>977</c:v>
                </c:pt>
                <c:pt idx="2548">
                  <c:v>977</c:v>
                </c:pt>
                <c:pt idx="2549">
                  <c:v>977</c:v>
                </c:pt>
                <c:pt idx="2550">
                  <c:v>977</c:v>
                </c:pt>
                <c:pt idx="2551">
                  <c:v>977</c:v>
                </c:pt>
                <c:pt idx="2552">
                  <c:v>977</c:v>
                </c:pt>
                <c:pt idx="2553">
                  <c:v>977</c:v>
                </c:pt>
                <c:pt idx="2554">
                  <c:v>977</c:v>
                </c:pt>
                <c:pt idx="2555">
                  <c:v>977</c:v>
                </c:pt>
                <c:pt idx="2556">
                  <c:v>977</c:v>
                </c:pt>
                <c:pt idx="2557">
                  <c:v>977</c:v>
                </c:pt>
                <c:pt idx="2558">
                  <c:v>977</c:v>
                </c:pt>
                <c:pt idx="2559">
                  <c:v>977</c:v>
                </c:pt>
                <c:pt idx="2560">
                  <c:v>977</c:v>
                </c:pt>
                <c:pt idx="2561">
                  <c:v>977</c:v>
                </c:pt>
                <c:pt idx="2562">
                  <c:v>977</c:v>
                </c:pt>
                <c:pt idx="2563">
                  <c:v>977</c:v>
                </c:pt>
                <c:pt idx="2564">
                  <c:v>977</c:v>
                </c:pt>
                <c:pt idx="2565">
                  <c:v>977</c:v>
                </c:pt>
                <c:pt idx="2566">
                  <c:v>977</c:v>
                </c:pt>
                <c:pt idx="2567">
                  <c:v>977</c:v>
                </c:pt>
                <c:pt idx="2568">
                  <c:v>978</c:v>
                </c:pt>
                <c:pt idx="2569">
                  <c:v>978</c:v>
                </c:pt>
                <c:pt idx="2570">
                  <c:v>978</c:v>
                </c:pt>
                <c:pt idx="2571">
                  <c:v>978</c:v>
                </c:pt>
                <c:pt idx="2572">
                  <c:v>978</c:v>
                </c:pt>
                <c:pt idx="2573">
                  <c:v>978</c:v>
                </c:pt>
                <c:pt idx="2574">
                  <c:v>978</c:v>
                </c:pt>
                <c:pt idx="2575">
                  <c:v>978</c:v>
                </c:pt>
                <c:pt idx="2576">
                  <c:v>978</c:v>
                </c:pt>
                <c:pt idx="2577">
                  <c:v>978</c:v>
                </c:pt>
                <c:pt idx="2578">
                  <c:v>978</c:v>
                </c:pt>
                <c:pt idx="2579">
                  <c:v>978</c:v>
                </c:pt>
                <c:pt idx="2580">
                  <c:v>978</c:v>
                </c:pt>
                <c:pt idx="2581">
                  <c:v>978</c:v>
                </c:pt>
                <c:pt idx="2582">
                  <c:v>978</c:v>
                </c:pt>
                <c:pt idx="2583">
                  <c:v>978</c:v>
                </c:pt>
                <c:pt idx="2584">
                  <c:v>978</c:v>
                </c:pt>
                <c:pt idx="2585">
                  <c:v>978</c:v>
                </c:pt>
                <c:pt idx="2586">
                  <c:v>978</c:v>
                </c:pt>
                <c:pt idx="2587">
                  <c:v>978</c:v>
                </c:pt>
                <c:pt idx="2588">
                  <c:v>978</c:v>
                </c:pt>
                <c:pt idx="2589">
                  <c:v>978</c:v>
                </c:pt>
                <c:pt idx="2590">
                  <c:v>978</c:v>
                </c:pt>
                <c:pt idx="2591">
                  <c:v>978</c:v>
                </c:pt>
                <c:pt idx="2592">
                  <c:v>978</c:v>
                </c:pt>
                <c:pt idx="2593">
                  <c:v>978</c:v>
                </c:pt>
                <c:pt idx="2594">
                  <c:v>978</c:v>
                </c:pt>
                <c:pt idx="2595">
                  <c:v>978</c:v>
                </c:pt>
                <c:pt idx="2596">
                  <c:v>978</c:v>
                </c:pt>
                <c:pt idx="2597">
                  <c:v>978</c:v>
                </c:pt>
                <c:pt idx="2598">
                  <c:v>978</c:v>
                </c:pt>
                <c:pt idx="2599">
                  <c:v>978</c:v>
                </c:pt>
                <c:pt idx="2600">
                  <c:v>978</c:v>
                </c:pt>
                <c:pt idx="2601">
                  <c:v>978</c:v>
                </c:pt>
                <c:pt idx="2602">
                  <c:v>978</c:v>
                </c:pt>
                <c:pt idx="2603">
                  <c:v>978</c:v>
                </c:pt>
                <c:pt idx="2604">
                  <c:v>978</c:v>
                </c:pt>
                <c:pt idx="2605">
                  <c:v>978</c:v>
                </c:pt>
                <c:pt idx="2606">
                  <c:v>978</c:v>
                </c:pt>
                <c:pt idx="2607">
                  <c:v>978</c:v>
                </c:pt>
                <c:pt idx="2608">
                  <c:v>978</c:v>
                </c:pt>
                <c:pt idx="2609">
                  <c:v>978</c:v>
                </c:pt>
                <c:pt idx="2610">
                  <c:v>979</c:v>
                </c:pt>
                <c:pt idx="2611">
                  <c:v>979</c:v>
                </c:pt>
                <c:pt idx="2612">
                  <c:v>979</c:v>
                </c:pt>
                <c:pt idx="2613">
                  <c:v>979</c:v>
                </c:pt>
                <c:pt idx="2614">
                  <c:v>979</c:v>
                </c:pt>
                <c:pt idx="2615">
                  <c:v>979</c:v>
                </c:pt>
                <c:pt idx="2616">
                  <c:v>979</c:v>
                </c:pt>
                <c:pt idx="2617">
                  <c:v>979</c:v>
                </c:pt>
                <c:pt idx="2618">
                  <c:v>979</c:v>
                </c:pt>
                <c:pt idx="2619">
                  <c:v>979</c:v>
                </c:pt>
                <c:pt idx="2620">
                  <c:v>979</c:v>
                </c:pt>
                <c:pt idx="2621">
                  <c:v>979</c:v>
                </c:pt>
                <c:pt idx="2622">
                  <c:v>979</c:v>
                </c:pt>
                <c:pt idx="2623">
                  <c:v>979</c:v>
                </c:pt>
                <c:pt idx="2624">
                  <c:v>979</c:v>
                </c:pt>
                <c:pt idx="2625">
                  <c:v>979</c:v>
                </c:pt>
                <c:pt idx="2626">
                  <c:v>979</c:v>
                </c:pt>
                <c:pt idx="2627">
                  <c:v>979</c:v>
                </c:pt>
                <c:pt idx="2628">
                  <c:v>979</c:v>
                </c:pt>
                <c:pt idx="2629">
                  <c:v>979</c:v>
                </c:pt>
                <c:pt idx="2630">
                  <c:v>979</c:v>
                </c:pt>
                <c:pt idx="2631">
                  <c:v>979</c:v>
                </c:pt>
                <c:pt idx="2632">
                  <c:v>979</c:v>
                </c:pt>
                <c:pt idx="2633">
                  <c:v>979</c:v>
                </c:pt>
                <c:pt idx="2634">
                  <c:v>979</c:v>
                </c:pt>
                <c:pt idx="2635">
                  <c:v>979</c:v>
                </c:pt>
                <c:pt idx="2636">
                  <c:v>979</c:v>
                </c:pt>
                <c:pt idx="2637">
                  <c:v>979</c:v>
                </c:pt>
                <c:pt idx="2638">
                  <c:v>979</c:v>
                </c:pt>
                <c:pt idx="2639">
                  <c:v>979</c:v>
                </c:pt>
                <c:pt idx="2640">
                  <c:v>979</c:v>
                </c:pt>
                <c:pt idx="2641">
                  <c:v>979</c:v>
                </c:pt>
                <c:pt idx="2642">
                  <c:v>979</c:v>
                </c:pt>
                <c:pt idx="2643">
                  <c:v>979</c:v>
                </c:pt>
                <c:pt idx="2644">
                  <c:v>979</c:v>
                </c:pt>
                <c:pt idx="2645">
                  <c:v>979</c:v>
                </c:pt>
                <c:pt idx="2646">
                  <c:v>979</c:v>
                </c:pt>
                <c:pt idx="2647">
                  <c:v>979</c:v>
                </c:pt>
                <c:pt idx="2648">
                  <c:v>979</c:v>
                </c:pt>
                <c:pt idx="2649">
                  <c:v>979</c:v>
                </c:pt>
                <c:pt idx="2650">
                  <c:v>979</c:v>
                </c:pt>
                <c:pt idx="2651">
                  <c:v>979</c:v>
                </c:pt>
                <c:pt idx="2652">
                  <c:v>979</c:v>
                </c:pt>
                <c:pt idx="2653">
                  <c:v>979</c:v>
                </c:pt>
                <c:pt idx="2654">
                  <c:v>979</c:v>
                </c:pt>
                <c:pt idx="2655">
                  <c:v>979</c:v>
                </c:pt>
                <c:pt idx="2656">
                  <c:v>979</c:v>
                </c:pt>
                <c:pt idx="2657">
                  <c:v>979</c:v>
                </c:pt>
                <c:pt idx="2658">
                  <c:v>979</c:v>
                </c:pt>
                <c:pt idx="2659">
                  <c:v>979</c:v>
                </c:pt>
                <c:pt idx="2660">
                  <c:v>979</c:v>
                </c:pt>
                <c:pt idx="2661">
                  <c:v>979</c:v>
                </c:pt>
                <c:pt idx="2662">
                  <c:v>979</c:v>
                </c:pt>
                <c:pt idx="2663">
                  <c:v>979</c:v>
                </c:pt>
                <c:pt idx="2664">
                  <c:v>979</c:v>
                </c:pt>
                <c:pt idx="2665">
                  <c:v>979</c:v>
                </c:pt>
                <c:pt idx="2666">
                  <c:v>979</c:v>
                </c:pt>
                <c:pt idx="2667">
                  <c:v>979</c:v>
                </c:pt>
                <c:pt idx="2668">
                  <c:v>979</c:v>
                </c:pt>
                <c:pt idx="2669">
                  <c:v>979</c:v>
                </c:pt>
                <c:pt idx="2670">
                  <c:v>979</c:v>
                </c:pt>
                <c:pt idx="2671">
                  <c:v>979</c:v>
                </c:pt>
                <c:pt idx="2672">
                  <c:v>979</c:v>
                </c:pt>
                <c:pt idx="2673">
                  <c:v>979</c:v>
                </c:pt>
                <c:pt idx="2674">
                  <c:v>979</c:v>
                </c:pt>
                <c:pt idx="2675">
                  <c:v>979</c:v>
                </c:pt>
                <c:pt idx="2676">
                  <c:v>979</c:v>
                </c:pt>
                <c:pt idx="2677">
                  <c:v>979</c:v>
                </c:pt>
                <c:pt idx="2678">
                  <c:v>979</c:v>
                </c:pt>
                <c:pt idx="2679">
                  <c:v>979</c:v>
                </c:pt>
              </c:numCache>
            </c:numRef>
          </c:xVal>
          <c:yVal>
            <c:numRef>
              <c:f>'1_2_09_2017_per correlazione'!$E$2:$E$2712</c:f>
              <c:numCache>
                <c:formatCode>0.00E+00</c:formatCode>
                <c:ptCount val="2711"/>
                <c:pt idx="0">
                  <c:v>51.278690000000005</c:v>
                </c:pt>
                <c:pt idx="1">
                  <c:v>49.754100000000001</c:v>
                </c:pt>
                <c:pt idx="2">
                  <c:v>50.04918</c:v>
                </c:pt>
                <c:pt idx="3">
                  <c:v>51.901639999999993</c:v>
                </c:pt>
                <c:pt idx="4">
                  <c:v>50.377049999999997</c:v>
                </c:pt>
                <c:pt idx="5">
                  <c:v>50.311469999999993</c:v>
                </c:pt>
                <c:pt idx="6">
                  <c:v>50.163930000000008</c:v>
                </c:pt>
                <c:pt idx="7">
                  <c:v>51.032790000000006</c:v>
                </c:pt>
                <c:pt idx="8">
                  <c:v>49.491800000000005</c:v>
                </c:pt>
                <c:pt idx="9">
                  <c:v>51.262290000000007</c:v>
                </c:pt>
                <c:pt idx="10">
                  <c:v>49.409839999999996</c:v>
                </c:pt>
                <c:pt idx="11">
                  <c:v>51.754100000000001</c:v>
                </c:pt>
                <c:pt idx="12">
                  <c:v>50.508200000000002</c:v>
                </c:pt>
                <c:pt idx="13">
                  <c:v>49.377049999999997</c:v>
                </c:pt>
                <c:pt idx="14">
                  <c:v>51.606560000000002</c:v>
                </c:pt>
                <c:pt idx="15">
                  <c:v>51.62295000000001</c:v>
                </c:pt>
                <c:pt idx="16">
                  <c:v>50.459009999999999</c:v>
                </c:pt>
                <c:pt idx="17">
                  <c:v>49.491800000000005</c:v>
                </c:pt>
                <c:pt idx="18">
                  <c:v>50.114750000000001</c:v>
                </c:pt>
                <c:pt idx="19">
                  <c:v>50.967210000000001</c:v>
                </c:pt>
                <c:pt idx="20">
                  <c:v>51.016390000000001</c:v>
                </c:pt>
                <c:pt idx="21">
                  <c:v>52.016390000000001</c:v>
                </c:pt>
                <c:pt idx="22">
                  <c:v>50.590160000000012</c:v>
                </c:pt>
                <c:pt idx="23">
                  <c:v>50.442620000000005</c:v>
                </c:pt>
                <c:pt idx="24">
                  <c:v>49.540990000000001</c:v>
                </c:pt>
                <c:pt idx="25">
                  <c:v>49.852459999999994</c:v>
                </c:pt>
                <c:pt idx="26">
                  <c:v>52.409839999999996</c:v>
                </c:pt>
                <c:pt idx="27">
                  <c:v>50.442620000000005</c:v>
                </c:pt>
                <c:pt idx="28">
                  <c:v>50.04918</c:v>
                </c:pt>
                <c:pt idx="29">
                  <c:v>49.229510000000012</c:v>
                </c:pt>
                <c:pt idx="30">
                  <c:v>50.475410000000004</c:v>
                </c:pt>
                <c:pt idx="31">
                  <c:v>49.229510000000012</c:v>
                </c:pt>
                <c:pt idx="32">
                  <c:v>48.983609999999999</c:v>
                </c:pt>
                <c:pt idx="33">
                  <c:v>50.639340000000011</c:v>
                </c:pt>
                <c:pt idx="34">
                  <c:v>50.868850000000002</c:v>
                </c:pt>
                <c:pt idx="35">
                  <c:v>50.311469999999993</c:v>
                </c:pt>
                <c:pt idx="36">
                  <c:v>49.442620000000005</c:v>
                </c:pt>
                <c:pt idx="37">
                  <c:v>47.62295000000001</c:v>
                </c:pt>
                <c:pt idx="38">
                  <c:v>51.475410000000004</c:v>
                </c:pt>
                <c:pt idx="39">
                  <c:v>49.278690000000005</c:v>
                </c:pt>
                <c:pt idx="40">
                  <c:v>51.311469999999993</c:v>
                </c:pt>
                <c:pt idx="41">
                  <c:v>49.655740000000002</c:v>
                </c:pt>
                <c:pt idx="42">
                  <c:v>49.508200000000002</c:v>
                </c:pt>
                <c:pt idx="43">
                  <c:v>50.852459999999994</c:v>
                </c:pt>
                <c:pt idx="44">
                  <c:v>51.606560000000002</c:v>
                </c:pt>
                <c:pt idx="45">
                  <c:v>50.295080000000013</c:v>
                </c:pt>
                <c:pt idx="46">
                  <c:v>48.016390000000001</c:v>
                </c:pt>
                <c:pt idx="47">
                  <c:v>50.508200000000002</c:v>
                </c:pt>
                <c:pt idx="48">
                  <c:v>50.459009999999999</c:v>
                </c:pt>
                <c:pt idx="49">
                  <c:v>48.868850000000002</c:v>
                </c:pt>
                <c:pt idx="50">
                  <c:v>51.245900000000006</c:v>
                </c:pt>
                <c:pt idx="51">
                  <c:v>50.573770000000003</c:v>
                </c:pt>
                <c:pt idx="52">
                  <c:v>49.770490000000002</c:v>
                </c:pt>
                <c:pt idx="53">
                  <c:v>49.098360000000007</c:v>
                </c:pt>
                <c:pt idx="54">
                  <c:v>49.278690000000005</c:v>
                </c:pt>
                <c:pt idx="55">
                  <c:v>49.409839999999996</c:v>
                </c:pt>
                <c:pt idx="56">
                  <c:v>50.590160000000012</c:v>
                </c:pt>
                <c:pt idx="57">
                  <c:v>50.67213000000001</c:v>
                </c:pt>
                <c:pt idx="58">
                  <c:v>50.868850000000002</c:v>
                </c:pt>
                <c:pt idx="59">
                  <c:v>51.524590000000003</c:v>
                </c:pt>
                <c:pt idx="60">
                  <c:v>49.639340000000011</c:v>
                </c:pt>
                <c:pt idx="61">
                  <c:v>49.737710000000007</c:v>
                </c:pt>
                <c:pt idx="62">
                  <c:v>51.311469999999993</c:v>
                </c:pt>
                <c:pt idx="63">
                  <c:v>49.475410000000004</c:v>
                </c:pt>
                <c:pt idx="64">
                  <c:v>49.131150000000005</c:v>
                </c:pt>
                <c:pt idx="65">
                  <c:v>50.278690000000005</c:v>
                </c:pt>
                <c:pt idx="66">
                  <c:v>51.196720000000013</c:v>
                </c:pt>
                <c:pt idx="67">
                  <c:v>50.245900000000006</c:v>
                </c:pt>
                <c:pt idx="68">
                  <c:v>50.754100000000001</c:v>
                </c:pt>
                <c:pt idx="69">
                  <c:v>51.295080000000013</c:v>
                </c:pt>
                <c:pt idx="70">
                  <c:v>51.131150000000005</c:v>
                </c:pt>
                <c:pt idx="71">
                  <c:v>51.655740000000002</c:v>
                </c:pt>
                <c:pt idx="72">
                  <c:v>51.081969999999998</c:v>
                </c:pt>
                <c:pt idx="73">
                  <c:v>51.262290000000007</c:v>
                </c:pt>
                <c:pt idx="74">
                  <c:v>49.163930000000008</c:v>
                </c:pt>
                <c:pt idx="75">
                  <c:v>50.229510000000012</c:v>
                </c:pt>
                <c:pt idx="76">
                  <c:v>50.704920000000001</c:v>
                </c:pt>
                <c:pt idx="77">
                  <c:v>50.606560000000002</c:v>
                </c:pt>
                <c:pt idx="78">
                  <c:v>51.786880000000004</c:v>
                </c:pt>
                <c:pt idx="79">
                  <c:v>50.983609999999999</c:v>
                </c:pt>
                <c:pt idx="80">
                  <c:v>50.245900000000006</c:v>
                </c:pt>
                <c:pt idx="81">
                  <c:v>50.524590000000003</c:v>
                </c:pt>
                <c:pt idx="82">
                  <c:v>50.426230000000004</c:v>
                </c:pt>
                <c:pt idx="83">
                  <c:v>50.360659999999996</c:v>
                </c:pt>
                <c:pt idx="84">
                  <c:v>49.114750000000001</c:v>
                </c:pt>
                <c:pt idx="85">
                  <c:v>49.67213000000001</c:v>
                </c:pt>
                <c:pt idx="86">
                  <c:v>50.327869999999997</c:v>
                </c:pt>
                <c:pt idx="87">
                  <c:v>50.508200000000002</c:v>
                </c:pt>
                <c:pt idx="88">
                  <c:v>50.163930000000008</c:v>
                </c:pt>
                <c:pt idx="89">
                  <c:v>51.737710000000007</c:v>
                </c:pt>
                <c:pt idx="90">
                  <c:v>51.524590000000003</c:v>
                </c:pt>
                <c:pt idx="91">
                  <c:v>49.409839999999996</c:v>
                </c:pt>
                <c:pt idx="92">
                  <c:v>50.590160000000012</c:v>
                </c:pt>
                <c:pt idx="93">
                  <c:v>49.442620000000005</c:v>
                </c:pt>
                <c:pt idx="94">
                  <c:v>49.67213000000001</c:v>
                </c:pt>
                <c:pt idx="95">
                  <c:v>51.016390000000001</c:v>
                </c:pt>
                <c:pt idx="96">
                  <c:v>49.72131000000001</c:v>
                </c:pt>
                <c:pt idx="97">
                  <c:v>50.819669999999995</c:v>
                </c:pt>
                <c:pt idx="98">
                  <c:v>49.62295000000001</c:v>
                </c:pt>
                <c:pt idx="99">
                  <c:v>50.278690000000005</c:v>
                </c:pt>
                <c:pt idx="100">
                  <c:v>51.67213000000001</c:v>
                </c:pt>
                <c:pt idx="101">
                  <c:v>50.557379999999995</c:v>
                </c:pt>
                <c:pt idx="102">
                  <c:v>50.295080000000013</c:v>
                </c:pt>
                <c:pt idx="103">
                  <c:v>51.62295000000001</c:v>
                </c:pt>
                <c:pt idx="104">
                  <c:v>51.163930000000008</c:v>
                </c:pt>
                <c:pt idx="105">
                  <c:v>51.704920000000001</c:v>
                </c:pt>
                <c:pt idx="106">
                  <c:v>51.213120000000011</c:v>
                </c:pt>
                <c:pt idx="107">
                  <c:v>50.016390000000001</c:v>
                </c:pt>
                <c:pt idx="108">
                  <c:v>51.04918</c:v>
                </c:pt>
                <c:pt idx="109">
                  <c:v>50.147540000000006</c:v>
                </c:pt>
                <c:pt idx="110">
                  <c:v>51.475410000000004</c:v>
                </c:pt>
                <c:pt idx="111">
                  <c:v>50.508200000000002</c:v>
                </c:pt>
                <c:pt idx="112">
                  <c:v>51.852459999999994</c:v>
                </c:pt>
                <c:pt idx="113">
                  <c:v>50.475410000000004</c:v>
                </c:pt>
                <c:pt idx="114">
                  <c:v>51.147540000000006</c:v>
                </c:pt>
                <c:pt idx="115">
                  <c:v>49.852459999999994</c:v>
                </c:pt>
                <c:pt idx="116">
                  <c:v>50.573770000000003</c:v>
                </c:pt>
                <c:pt idx="117">
                  <c:v>50.016390000000001</c:v>
                </c:pt>
                <c:pt idx="118">
                  <c:v>50.393440000000005</c:v>
                </c:pt>
                <c:pt idx="119">
                  <c:v>50.524590000000003</c:v>
                </c:pt>
                <c:pt idx="120">
                  <c:v>49.032790000000006</c:v>
                </c:pt>
                <c:pt idx="121">
                  <c:v>48.934429999999999</c:v>
                </c:pt>
                <c:pt idx="122">
                  <c:v>50.836069999999999</c:v>
                </c:pt>
                <c:pt idx="123">
                  <c:v>50.163930000000008</c:v>
                </c:pt>
                <c:pt idx="124">
                  <c:v>51</c:v>
                </c:pt>
                <c:pt idx="125">
                  <c:v>50.868850000000002</c:v>
                </c:pt>
                <c:pt idx="126">
                  <c:v>50.081969999999998</c:v>
                </c:pt>
                <c:pt idx="127">
                  <c:v>51</c:v>
                </c:pt>
                <c:pt idx="128">
                  <c:v>50.147540000000006</c:v>
                </c:pt>
                <c:pt idx="129">
                  <c:v>50.475410000000004</c:v>
                </c:pt>
                <c:pt idx="130">
                  <c:v>50.72131000000001</c:v>
                </c:pt>
                <c:pt idx="131">
                  <c:v>52.04918</c:v>
                </c:pt>
                <c:pt idx="132">
                  <c:v>51.377049999999997</c:v>
                </c:pt>
                <c:pt idx="133">
                  <c:v>50.131150000000005</c:v>
                </c:pt>
                <c:pt idx="134">
                  <c:v>50.573770000000003</c:v>
                </c:pt>
                <c:pt idx="135">
                  <c:v>50.590160000000012</c:v>
                </c:pt>
                <c:pt idx="136">
                  <c:v>48.934429999999999</c:v>
                </c:pt>
                <c:pt idx="137">
                  <c:v>50.229510000000012</c:v>
                </c:pt>
                <c:pt idx="138">
                  <c:v>50.360659999999996</c:v>
                </c:pt>
                <c:pt idx="139">
                  <c:v>49.459009999999999</c:v>
                </c:pt>
                <c:pt idx="140">
                  <c:v>50.196720000000013</c:v>
                </c:pt>
                <c:pt idx="141">
                  <c:v>50.163930000000008</c:v>
                </c:pt>
                <c:pt idx="142">
                  <c:v>51.081969999999998</c:v>
                </c:pt>
                <c:pt idx="143">
                  <c:v>49.229510000000012</c:v>
                </c:pt>
                <c:pt idx="144">
                  <c:v>50.983609999999999</c:v>
                </c:pt>
                <c:pt idx="145">
                  <c:v>48.754100000000001</c:v>
                </c:pt>
                <c:pt idx="146">
                  <c:v>50.508200000000002</c:v>
                </c:pt>
                <c:pt idx="147">
                  <c:v>49.229510000000012</c:v>
                </c:pt>
                <c:pt idx="148">
                  <c:v>49.606560000000002</c:v>
                </c:pt>
                <c:pt idx="149">
                  <c:v>51.459009999999999</c:v>
                </c:pt>
                <c:pt idx="150">
                  <c:v>49.62295000000001</c:v>
                </c:pt>
                <c:pt idx="151">
                  <c:v>49.459009999999999</c:v>
                </c:pt>
                <c:pt idx="152">
                  <c:v>50.016390000000001</c:v>
                </c:pt>
                <c:pt idx="153">
                  <c:v>49.934429999999999</c:v>
                </c:pt>
                <c:pt idx="154">
                  <c:v>50.278690000000005</c:v>
                </c:pt>
                <c:pt idx="155">
                  <c:v>50.196720000000013</c:v>
                </c:pt>
                <c:pt idx="156">
                  <c:v>51.459009999999999</c:v>
                </c:pt>
                <c:pt idx="157">
                  <c:v>51.737710000000007</c:v>
                </c:pt>
                <c:pt idx="158">
                  <c:v>50.688530000000007</c:v>
                </c:pt>
                <c:pt idx="159">
                  <c:v>51.04918</c:v>
                </c:pt>
                <c:pt idx="160">
                  <c:v>50.803279999999994</c:v>
                </c:pt>
                <c:pt idx="161">
                  <c:v>52.770490000000002</c:v>
                </c:pt>
                <c:pt idx="162">
                  <c:v>51.934429999999999</c:v>
                </c:pt>
                <c:pt idx="163">
                  <c:v>50.311469999999993</c:v>
                </c:pt>
                <c:pt idx="164">
                  <c:v>51.098360000000007</c:v>
                </c:pt>
                <c:pt idx="165">
                  <c:v>52.885249999999999</c:v>
                </c:pt>
                <c:pt idx="166">
                  <c:v>50.901639999999993</c:v>
                </c:pt>
                <c:pt idx="167">
                  <c:v>50.180330000000005</c:v>
                </c:pt>
                <c:pt idx="168">
                  <c:v>52.327869999999997</c:v>
                </c:pt>
                <c:pt idx="169">
                  <c:v>50.360659999999996</c:v>
                </c:pt>
                <c:pt idx="170">
                  <c:v>50.409839999999996</c:v>
                </c:pt>
                <c:pt idx="171">
                  <c:v>50.475410000000004</c:v>
                </c:pt>
                <c:pt idx="172">
                  <c:v>51.213120000000011</c:v>
                </c:pt>
                <c:pt idx="173">
                  <c:v>51.803279999999994</c:v>
                </c:pt>
                <c:pt idx="174">
                  <c:v>51.737710000000007</c:v>
                </c:pt>
                <c:pt idx="175">
                  <c:v>50.950819999999993</c:v>
                </c:pt>
                <c:pt idx="176">
                  <c:v>50.885249999999999</c:v>
                </c:pt>
                <c:pt idx="177">
                  <c:v>50</c:v>
                </c:pt>
                <c:pt idx="178">
                  <c:v>51.590160000000012</c:v>
                </c:pt>
                <c:pt idx="179">
                  <c:v>49.163930000000008</c:v>
                </c:pt>
                <c:pt idx="180">
                  <c:v>50.442620000000005</c:v>
                </c:pt>
                <c:pt idx="181">
                  <c:v>50.983609999999999</c:v>
                </c:pt>
                <c:pt idx="182">
                  <c:v>50.62295000000001</c:v>
                </c:pt>
                <c:pt idx="183">
                  <c:v>51.754100000000001</c:v>
                </c:pt>
                <c:pt idx="184">
                  <c:v>51.180330000000005</c:v>
                </c:pt>
                <c:pt idx="185">
                  <c:v>50.245900000000006</c:v>
                </c:pt>
                <c:pt idx="186">
                  <c:v>48.442620000000005</c:v>
                </c:pt>
                <c:pt idx="187">
                  <c:v>50.72131000000001</c:v>
                </c:pt>
                <c:pt idx="188">
                  <c:v>51.377049999999997</c:v>
                </c:pt>
                <c:pt idx="189">
                  <c:v>49.360659999999996</c:v>
                </c:pt>
                <c:pt idx="190">
                  <c:v>50.147540000000006</c:v>
                </c:pt>
                <c:pt idx="191">
                  <c:v>50.065570000000008</c:v>
                </c:pt>
                <c:pt idx="192">
                  <c:v>50.754100000000001</c:v>
                </c:pt>
                <c:pt idx="193">
                  <c:v>50.114750000000001</c:v>
                </c:pt>
                <c:pt idx="194">
                  <c:v>49.327869999999997</c:v>
                </c:pt>
                <c:pt idx="195">
                  <c:v>50.688530000000007</c:v>
                </c:pt>
                <c:pt idx="196">
                  <c:v>52.508200000000002</c:v>
                </c:pt>
                <c:pt idx="197">
                  <c:v>50.754100000000001</c:v>
                </c:pt>
                <c:pt idx="198">
                  <c:v>50.967210000000001</c:v>
                </c:pt>
                <c:pt idx="199">
                  <c:v>50.836069999999999</c:v>
                </c:pt>
                <c:pt idx="200">
                  <c:v>50.836069999999999</c:v>
                </c:pt>
                <c:pt idx="201">
                  <c:v>50.606560000000002</c:v>
                </c:pt>
                <c:pt idx="202">
                  <c:v>49.836069999999999</c:v>
                </c:pt>
                <c:pt idx="203">
                  <c:v>51.442620000000005</c:v>
                </c:pt>
                <c:pt idx="204">
                  <c:v>50.016390000000001</c:v>
                </c:pt>
                <c:pt idx="205">
                  <c:v>50.639340000000011</c:v>
                </c:pt>
                <c:pt idx="206">
                  <c:v>49.950819999999993</c:v>
                </c:pt>
                <c:pt idx="207">
                  <c:v>50.065570000000008</c:v>
                </c:pt>
                <c:pt idx="208">
                  <c:v>51</c:v>
                </c:pt>
                <c:pt idx="209">
                  <c:v>51.72131000000001</c:v>
                </c:pt>
                <c:pt idx="210">
                  <c:v>50.278690000000005</c:v>
                </c:pt>
                <c:pt idx="211">
                  <c:v>51.278690000000005</c:v>
                </c:pt>
                <c:pt idx="212">
                  <c:v>51.868850000000002</c:v>
                </c:pt>
                <c:pt idx="213">
                  <c:v>51.032790000000006</c:v>
                </c:pt>
                <c:pt idx="214">
                  <c:v>51.524590000000003</c:v>
                </c:pt>
                <c:pt idx="215">
                  <c:v>52.360659999999996</c:v>
                </c:pt>
                <c:pt idx="216">
                  <c:v>50.72131000000001</c:v>
                </c:pt>
                <c:pt idx="217">
                  <c:v>50.327869999999997</c:v>
                </c:pt>
                <c:pt idx="218">
                  <c:v>51.196720000000013</c:v>
                </c:pt>
                <c:pt idx="219">
                  <c:v>49.852459999999994</c:v>
                </c:pt>
                <c:pt idx="220">
                  <c:v>50.065570000000008</c:v>
                </c:pt>
                <c:pt idx="221">
                  <c:v>50.540990000000001</c:v>
                </c:pt>
                <c:pt idx="222">
                  <c:v>50.803279999999994</c:v>
                </c:pt>
                <c:pt idx="223">
                  <c:v>49.967210000000001</c:v>
                </c:pt>
                <c:pt idx="224">
                  <c:v>52.327869999999997</c:v>
                </c:pt>
                <c:pt idx="225">
                  <c:v>49.950819999999993</c:v>
                </c:pt>
                <c:pt idx="226">
                  <c:v>50.213120000000011</c:v>
                </c:pt>
                <c:pt idx="227">
                  <c:v>50.475410000000004</c:v>
                </c:pt>
                <c:pt idx="228">
                  <c:v>50.344259999999998</c:v>
                </c:pt>
                <c:pt idx="229">
                  <c:v>51.131150000000005</c:v>
                </c:pt>
                <c:pt idx="230">
                  <c:v>50.983609999999999</c:v>
                </c:pt>
                <c:pt idx="231">
                  <c:v>51.327869999999997</c:v>
                </c:pt>
                <c:pt idx="232">
                  <c:v>50.934429999999999</c:v>
                </c:pt>
                <c:pt idx="233">
                  <c:v>50.885249999999999</c:v>
                </c:pt>
                <c:pt idx="234">
                  <c:v>51.262290000000007</c:v>
                </c:pt>
                <c:pt idx="235">
                  <c:v>50.934429999999999</c:v>
                </c:pt>
                <c:pt idx="236">
                  <c:v>49.852459999999994</c:v>
                </c:pt>
                <c:pt idx="237">
                  <c:v>51.311469999999993</c:v>
                </c:pt>
                <c:pt idx="238">
                  <c:v>49.852459999999994</c:v>
                </c:pt>
                <c:pt idx="239">
                  <c:v>51.852459999999994</c:v>
                </c:pt>
                <c:pt idx="240">
                  <c:v>51.098360000000007</c:v>
                </c:pt>
                <c:pt idx="241">
                  <c:v>49.573770000000003</c:v>
                </c:pt>
                <c:pt idx="242">
                  <c:v>48.967210000000001</c:v>
                </c:pt>
                <c:pt idx="243">
                  <c:v>51.295080000000013</c:v>
                </c:pt>
                <c:pt idx="244">
                  <c:v>50.655740000000002</c:v>
                </c:pt>
                <c:pt idx="245">
                  <c:v>51</c:v>
                </c:pt>
                <c:pt idx="246">
                  <c:v>49.393440000000005</c:v>
                </c:pt>
                <c:pt idx="247">
                  <c:v>50.786880000000004</c:v>
                </c:pt>
                <c:pt idx="248">
                  <c:v>50.344259999999998</c:v>
                </c:pt>
                <c:pt idx="249">
                  <c:v>51.442620000000005</c:v>
                </c:pt>
                <c:pt idx="250">
                  <c:v>49.180330000000005</c:v>
                </c:pt>
                <c:pt idx="251">
                  <c:v>50.295080000000013</c:v>
                </c:pt>
                <c:pt idx="252">
                  <c:v>49</c:v>
                </c:pt>
                <c:pt idx="253">
                  <c:v>50.409839999999996</c:v>
                </c:pt>
                <c:pt idx="254">
                  <c:v>51.016390000000001</c:v>
                </c:pt>
                <c:pt idx="255">
                  <c:v>50.114750000000001</c:v>
                </c:pt>
                <c:pt idx="256">
                  <c:v>50.967210000000001</c:v>
                </c:pt>
                <c:pt idx="257">
                  <c:v>51.475410000000004</c:v>
                </c:pt>
                <c:pt idx="258">
                  <c:v>52.262290000000007</c:v>
                </c:pt>
                <c:pt idx="259">
                  <c:v>51.639340000000011</c:v>
                </c:pt>
                <c:pt idx="260">
                  <c:v>50.918030000000002</c:v>
                </c:pt>
                <c:pt idx="261">
                  <c:v>51.163930000000008</c:v>
                </c:pt>
                <c:pt idx="262">
                  <c:v>50.852459999999994</c:v>
                </c:pt>
                <c:pt idx="263">
                  <c:v>51.065570000000008</c:v>
                </c:pt>
                <c:pt idx="264">
                  <c:v>49.655740000000002</c:v>
                </c:pt>
                <c:pt idx="265">
                  <c:v>50.131150000000005</c:v>
                </c:pt>
                <c:pt idx="266">
                  <c:v>51.131150000000005</c:v>
                </c:pt>
                <c:pt idx="267">
                  <c:v>52.147540000000006</c:v>
                </c:pt>
                <c:pt idx="268">
                  <c:v>51.524590000000003</c:v>
                </c:pt>
                <c:pt idx="269">
                  <c:v>50.442620000000005</c:v>
                </c:pt>
                <c:pt idx="270">
                  <c:v>50.983609999999999</c:v>
                </c:pt>
                <c:pt idx="271">
                  <c:v>49.426230000000004</c:v>
                </c:pt>
                <c:pt idx="272">
                  <c:v>51.360659999999996</c:v>
                </c:pt>
                <c:pt idx="273">
                  <c:v>50.62295000000001</c:v>
                </c:pt>
                <c:pt idx="274">
                  <c:v>51.819669999999995</c:v>
                </c:pt>
                <c:pt idx="275">
                  <c:v>50.770490000000002</c:v>
                </c:pt>
                <c:pt idx="276">
                  <c:v>51.868850000000002</c:v>
                </c:pt>
                <c:pt idx="277">
                  <c:v>51.278690000000005</c:v>
                </c:pt>
                <c:pt idx="278">
                  <c:v>50.131150000000005</c:v>
                </c:pt>
                <c:pt idx="279">
                  <c:v>51.491800000000005</c:v>
                </c:pt>
                <c:pt idx="280">
                  <c:v>50.377049999999997</c:v>
                </c:pt>
                <c:pt idx="281">
                  <c:v>51.67213000000001</c:v>
                </c:pt>
                <c:pt idx="282">
                  <c:v>50.967210000000001</c:v>
                </c:pt>
                <c:pt idx="283">
                  <c:v>50.901639999999993</c:v>
                </c:pt>
                <c:pt idx="284">
                  <c:v>50.590160000000012</c:v>
                </c:pt>
                <c:pt idx="285">
                  <c:v>49.836069999999999</c:v>
                </c:pt>
                <c:pt idx="286">
                  <c:v>51.639340000000011</c:v>
                </c:pt>
                <c:pt idx="287">
                  <c:v>50.213120000000011</c:v>
                </c:pt>
                <c:pt idx="288">
                  <c:v>50.360659999999996</c:v>
                </c:pt>
                <c:pt idx="289">
                  <c:v>52.803279999999994</c:v>
                </c:pt>
                <c:pt idx="290">
                  <c:v>51.688530000000007</c:v>
                </c:pt>
                <c:pt idx="291">
                  <c:v>50.901639999999993</c:v>
                </c:pt>
                <c:pt idx="292">
                  <c:v>51.131150000000005</c:v>
                </c:pt>
                <c:pt idx="293">
                  <c:v>50.655740000000002</c:v>
                </c:pt>
                <c:pt idx="294">
                  <c:v>50.967210000000001</c:v>
                </c:pt>
                <c:pt idx="295">
                  <c:v>50.163930000000008</c:v>
                </c:pt>
                <c:pt idx="296">
                  <c:v>50.836069999999999</c:v>
                </c:pt>
                <c:pt idx="297">
                  <c:v>51.442620000000005</c:v>
                </c:pt>
                <c:pt idx="298">
                  <c:v>51.131150000000005</c:v>
                </c:pt>
                <c:pt idx="299">
                  <c:v>51.393440000000005</c:v>
                </c:pt>
                <c:pt idx="300">
                  <c:v>52.688530000000007</c:v>
                </c:pt>
                <c:pt idx="301">
                  <c:v>51.950819999999993</c:v>
                </c:pt>
                <c:pt idx="302">
                  <c:v>51.147540000000006</c:v>
                </c:pt>
                <c:pt idx="303">
                  <c:v>51</c:v>
                </c:pt>
                <c:pt idx="304">
                  <c:v>50.573770000000003</c:v>
                </c:pt>
                <c:pt idx="305">
                  <c:v>51.983609999999999</c:v>
                </c:pt>
                <c:pt idx="306">
                  <c:v>51.229510000000012</c:v>
                </c:pt>
                <c:pt idx="307">
                  <c:v>50.885249999999999</c:v>
                </c:pt>
                <c:pt idx="308">
                  <c:v>51.163930000000008</c:v>
                </c:pt>
                <c:pt idx="309">
                  <c:v>52.868850000000002</c:v>
                </c:pt>
                <c:pt idx="310">
                  <c:v>49.803279999999994</c:v>
                </c:pt>
                <c:pt idx="311">
                  <c:v>50.786880000000004</c:v>
                </c:pt>
                <c:pt idx="312">
                  <c:v>50.67213000000001</c:v>
                </c:pt>
                <c:pt idx="313">
                  <c:v>50.573770000000003</c:v>
                </c:pt>
                <c:pt idx="314">
                  <c:v>51.147540000000006</c:v>
                </c:pt>
                <c:pt idx="315">
                  <c:v>50.901639999999993</c:v>
                </c:pt>
                <c:pt idx="316">
                  <c:v>51.540990000000001</c:v>
                </c:pt>
                <c:pt idx="317">
                  <c:v>49.688530000000007</c:v>
                </c:pt>
                <c:pt idx="318">
                  <c:v>51.491800000000005</c:v>
                </c:pt>
                <c:pt idx="319">
                  <c:v>51.459009999999999</c:v>
                </c:pt>
                <c:pt idx="320">
                  <c:v>50.983609999999999</c:v>
                </c:pt>
                <c:pt idx="321">
                  <c:v>51.032790000000006</c:v>
                </c:pt>
                <c:pt idx="322">
                  <c:v>51.442620000000005</c:v>
                </c:pt>
                <c:pt idx="323">
                  <c:v>49.344259999999998</c:v>
                </c:pt>
                <c:pt idx="324">
                  <c:v>50.475410000000004</c:v>
                </c:pt>
                <c:pt idx="325">
                  <c:v>49.918030000000002</c:v>
                </c:pt>
                <c:pt idx="326">
                  <c:v>51</c:v>
                </c:pt>
                <c:pt idx="327">
                  <c:v>50.327869999999997</c:v>
                </c:pt>
                <c:pt idx="328">
                  <c:v>51.754100000000001</c:v>
                </c:pt>
                <c:pt idx="329">
                  <c:v>51.606560000000002</c:v>
                </c:pt>
                <c:pt idx="330">
                  <c:v>50</c:v>
                </c:pt>
                <c:pt idx="331">
                  <c:v>50.229510000000012</c:v>
                </c:pt>
                <c:pt idx="332">
                  <c:v>50.426230000000004</c:v>
                </c:pt>
                <c:pt idx="333">
                  <c:v>49.737710000000007</c:v>
                </c:pt>
                <c:pt idx="334">
                  <c:v>50.131150000000005</c:v>
                </c:pt>
                <c:pt idx="335">
                  <c:v>52.573770000000003</c:v>
                </c:pt>
                <c:pt idx="336">
                  <c:v>50.442620000000005</c:v>
                </c:pt>
                <c:pt idx="337">
                  <c:v>51.524590000000003</c:v>
                </c:pt>
                <c:pt idx="338">
                  <c:v>51.344259999999998</c:v>
                </c:pt>
                <c:pt idx="339">
                  <c:v>51.032790000000006</c:v>
                </c:pt>
                <c:pt idx="340">
                  <c:v>49.754100000000001</c:v>
                </c:pt>
                <c:pt idx="341">
                  <c:v>51.688530000000007</c:v>
                </c:pt>
                <c:pt idx="342">
                  <c:v>51.590160000000012</c:v>
                </c:pt>
                <c:pt idx="343">
                  <c:v>50.114750000000001</c:v>
                </c:pt>
                <c:pt idx="344">
                  <c:v>49.327869999999997</c:v>
                </c:pt>
                <c:pt idx="345">
                  <c:v>50.950819999999993</c:v>
                </c:pt>
                <c:pt idx="346">
                  <c:v>50.852459999999994</c:v>
                </c:pt>
                <c:pt idx="347">
                  <c:v>51.950819999999993</c:v>
                </c:pt>
                <c:pt idx="348">
                  <c:v>49.737710000000007</c:v>
                </c:pt>
                <c:pt idx="349">
                  <c:v>50.885249999999999</c:v>
                </c:pt>
                <c:pt idx="350">
                  <c:v>50.409839999999996</c:v>
                </c:pt>
                <c:pt idx="351">
                  <c:v>49.491800000000005</c:v>
                </c:pt>
                <c:pt idx="352">
                  <c:v>48.983609999999999</c:v>
                </c:pt>
                <c:pt idx="353">
                  <c:v>49.786880000000004</c:v>
                </c:pt>
                <c:pt idx="354">
                  <c:v>51.606560000000002</c:v>
                </c:pt>
                <c:pt idx="355">
                  <c:v>49.114750000000001</c:v>
                </c:pt>
                <c:pt idx="356">
                  <c:v>50.590160000000012</c:v>
                </c:pt>
                <c:pt idx="357">
                  <c:v>48.67213000000001</c:v>
                </c:pt>
                <c:pt idx="358">
                  <c:v>50.803279999999994</c:v>
                </c:pt>
                <c:pt idx="359">
                  <c:v>49.524590000000003</c:v>
                </c:pt>
                <c:pt idx="360">
                  <c:v>52.836069999999999</c:v>
                </c:pt>
                <c:pt idx="361">
                  <c:v>50.508200000000002</c:v>
                </c:pt>
                <c:pt idx="362">
                  <c:v>49.540990000000001</c:v>
                </c:pt>
                <c:pt idx="363">
                  <c:v>50.590160000000012</c:v>
                </c:pt>
                <c:pt idx="364">
                  <c:v>49.098360000000007</c:v>
                </c:pt>
                <c:pt idx="365">
                  <c:v>50.524590000000003</c:v>
                </c:pt>
                <c:pt idx="366">
                  <c:v>49.639340000000011</c:v>
                </c:pt>
                <c:pt idx="367">
                  <c:v>50.655740000000002</c:v>
                </c:pt>
                <c:pt idx="368">
                  <c:v>52.081969999999998</c:v>
                </c:pt>
                <c:pt idx="369">
                  <c:v>50.032790000000006</c:v>
                </c:pt>
                <c:pt idx="370">
                  <c:v>50.967210000000001</c:v>
                </c:pt>
                <c:pt idx="371">
                  <c:v>50.688530000000007</c:v>
                </c:pt>
                <c:pt idx="372">
                  <c:v>49.344259999999998</c:v>
                </c:pt>
                <c:pt idx="373">
                  <c:v>52.295080000000013</c:v>
                </c:pt>
                <c:pt idx="374">
                  <c:v>48.770490000000002</c:v>
                </c:pt>
                <c:pt idx="375">
                  <c:v>49.918030000000002</c:v>
                </c:pt>
                <c:pt idx="376">
                  <c:v>50.950819999999993</c:v>
                </c:pt>
                <c:pt idx="377">
                  <c:v>49.62295000000001</c:v>
                </c:pt>
                <c:pt idx="378">
                  <c:v>52.573770000000003</c:v>
                </c:pt>
                <c:pt idx="379">
                  <c:v>49.819669999999995</c:v>
                </c:pt>
                <c:pt idx="380">
                  <c:v>52.098360000000007</c:v>
                </c:pt>
                <c:pt idx="381">
                  <c:v>49.983609999999999</c:v>
                </c:pt>
                <c:pt idx="382">
                  <c:v>50.393440000000005</c:v>
                </c:pt>
                <c:pt idx="383">
                  <c:v>51.065570000000008</c:v>
                </c:pt>
                <c:pt idx="384">
                  <c:v>50.62295000000001</c:v>
                </c:pt>
                <c:pt idx="385">
                  <c:v>50.508200000000002</c:v>
                </c:pt>
                <c:pt idx="386">
                  <c:v>50.786880000000004</c:v>
                </c:pt>
                <c:pt idx="387">
                  <c:v>52.114750000000001</c:v>
                </c:pt>
                <c:pt idx="388">
                  <c:v>50.918030000000002</c:v>
                </c:pt>
                <c:pt idx="389">
                  <c:v>50.262290000000007</c:v>
                </c:pt>
                <c:pt idx="390">
                  <c:v>50.573770000000003</c:v>
                </c:pt>
                <c:pt idx="391">
                  <c:v>50.131150000000005</c:v>
                </c:pt>
                <c:pt idx="392">
                  <c:v>49.901639999999993</c:v>
                </c:pt>
                <c:pt idx="393">
                  <c:v>51.459009999999999</c:v>
                </c:pt>
                <c:pt idx="394">
                  <c:v>50.311469999999993</c:v>
                </c:pt>
                <c:pt idx="395">
                  <c:v>49.655740000000002</c:v>
                </c:pt>
                <c:pt idx="396">
                  <c:v>50.901639999999993</c:v>
                </c:pt>
                <c:pt idx="397">
                  <c:v>51.081969999999998</c:v>
                </c:pt>
                <c:pt idx="398">
                  <c:v>50.311469999999993</c:v>
                </c:pt>
                <c:pt idx="399">
                  <c:v>49.442620000000005</c:v>
                </c:pt>
                <c:pt idx="400">
                  <c:v>49.655740000000002</c:v>
                </c:pt>
                <c:pt idx="401">
                  <c:v>51.147540000000006</c:v>
                </c:pt>
                <c:pt idx="402">
                  <c:v>50.67213000000001</c:v>
                </c:pt>
                <c:pt idx="403">
                  <c:v>49.852459999999994</c:v>
                </c:pt>
                <c:pt idx="404">
                  <c:v>51.081969999999998</c:v>
                </c:pt>
                <c:pt idx="405">
                  <c:v>51.377049999999997</c:v>
                </c:pt>
                <c:pt idx="406">
                  <c:v>50.918030000000002</c:v>
                </c:pt>
                <c:pt idx="407">
                  <c:v>51.754100000000001</c:v>
                </c:pt>
                <c:pt idx="408">
                  <c:v>50.688530000000007</c:v>
                </c:pt>
                <c:pt idx="409">
                  <c:v>51.557379999999995</c:v>
                </c:pt>
                <c:pt idx="410">
                  <c:v>49.475410000000004</c:v>
                </c:pt>
                <c:pt idx="411">
                  <c:v>51.754100000000001</c:v>
                </c:pt>
                <c:pt idx="412">
                  <c:v>51.016390000000001</c:v>
                </c:pt>
                <c:pt idx="413">
                  <c:v>50.704920000000001</c:v>
                </c:pt>
                <c:pt idx="414">
                  <c:v>49.344259999999998</c:v>
                </c:pt>
                <c:pt idx="415">
                  <c:v>50.590160000000012</c:v>
                </c:pt>
                <c:pt idx="416">
                  <c:v>49.344259999999998</c:v>
                </c:pt>
                <c:pt idx="417">
                  <c:v>49.409839999999996</c:v>
                </c:pt>
                <c:pt idx="418">
                  <c:v>49.475410000000004</c:v>
                </c:pt>
                <c:pt idx="419">
                  <c:v>50.098360000000007</c:v>
                </c:pt>
                <c:pt idx="420">
                  <c:v>49.967210000000001</c:v>
                </c:pt>
                <c:pt idx="421">
                  <c:v>49.295080000000013</c:v>
                </c:pt>
                <c:pt idx="422">
                  <c:v>51.278690000000005</c:v>
                </c:pt>
                <c:pt idx="423">
                  <c:v>51.557379999999995</c:v>
                </c:pt>
                <c:pt idx="424">
                  <c:v>51.639340000000011</c:v>
                </c:pt>
                <c:pt idx="425">
                  <c:v>50.360659999999996</c:v>
                </c:pt>
                <c:pt idx="426">
                  <c:v>50.04918</c:v>
                </c:pt>
                <c:pt idx="427">
                  <c:v>52.819669999999995</c:v>
                </c:pt>
                <c:pt idx="428">
                  <c:v>50.72131000000001</c:v>
                </c:pt>
                <c:pt idx="429">
                  <c:v>50.344259999999998</c:v>
                </c:pt>
                <c:pt idx="430">
                  <c:v>50.819669999999995</c:v>
                </c:pt>
                <c:pt idx="431">
                  <c:v>51.393440000000005</c:v>
                </c:pt>
                <c:pt idx="432">
                  <c:v>50.934429999999999</c:v>
                </c:pt>
                <c:pt idx="433">
                  <c:v>50.131150000000005</c:v>
                </c:pt>
                <c:pt idx="434">
                  <c:v>52.639340000000011</c:v>
                </c:pt>
                <c:pt idx="435">
                  <c:v>50.377049999999997</c:v>
                </c:pt>
                <c:pt idx="436">
                  <c:v>51.901639999999993</c:v>
                </c:pt>
                <c:pt idx="437">
                  <c:v>51.393440000000005</c:v>
                </c:pt>
                <c:pt idx="438">
                  <c:v>50.540990000000001</c:v>
                </c:pt>
                <c:pt idx="439">
                  <c:v>50.065570000000008</c:v>
                </c:pt>
                <c:pt idx="440">
                  <c:v>52.377049999999997</c:v>
                </c:pt>
                <c:pt idx="441">
                  <c:v>50.737710000000007</c:v>
                </c:pt>
                <c:pt idx="442">
                  <c:v>51.819669999999995</c:v>
                </c:pt>
                <c:pt idx="443">
                  <c:v>50.786880000000004</c:v>
                </c:pt>
                <c:pt idx="444">
                  <c:v>49.72131000000001</c:v>
                </c:pt>
                <c:pt idx="445">
                  <c:v>49.836069999999999</c:v>
                </c:pt>
                <c:pt idx="446">
                  <c:v>49.885249999999999</c:v>
                </c:pt>
                <c:pt idx="447">
                  <c:v>48.836069999999999</c:v>
                </c:pt>
                <c:pt idx="448">
                  <c:v>50.442620000000005</c:v>
                </c:pt>
                <c:pt idx="449">
                  <c:v>49.62295000000001</c:v>
                </c:pt>
                <c:pt idx="450">
                  <c:v>50.311469999999993</c:v>
                </c:pt>
                <c:pt idx="451">
                  <c:v>50.344259999999998</c:v>
                </c:pt>
                <c:pt idx="452">
                  <c:v>49.901639999999993</c:v>
                </c:pt>
                <c:pt idx="453">
                  <c:v>49.901639999999993</c:v>
                </c:pt>
                <c:pt idx="454">
                  <c:v>50.62295000000001</c:v>
                </c:pt>
                <c:pt idx="455">
                  <c:v>50.852459999999994</c:v>
                </c:pt>
                <c:pt idx="456">
                  <c:v>50.852459999999994</c:v>
                </c:pt>
                <c:pt idx="457">
                  <c:v>50.213120000000011</c:v>
                </c:pt>
                <c:pt idx="458">
                  <c:v>51.573770000000003</c:v>
                </c:pt>
                <c:pt idx="459">
                  <c:v>50.278690000000005</c:v>
                </c:pt>
                <c:pt idx="460">
                  <c:v>51.081969999999998</c:v>
                </c:pt>
                <c:pt idx="461">
                  <c:v>51.098360000000007</c:v>
                </c:pt>
                <c:pt idx="462">
                  <c:v>50.245900000000006</c:v>
                </c:pt>
                <c:pt idx="463">
                  <c:v>49.770490000000002</c:v>
                </c:pt>
                <c:pt idx="464">
                  <c:v>51.836069999999999</c:v>
                </c:pt>
                <c:pt idx="465">
                  <c:v>51.524590000000003</c:v>
                </c:pt>
                <c:pt idx="466">
                  <c:v>51.573770000000003</c:v>
                </c:pt>
                <c:pt idx="467">
                  <c:v>50.393440000000005</c:v>
                </c:pt>
                <c:pt idx="468">
                  <c:v>49.983609999999999</c:v>
                </c:pt>
                <c:pt idx="469">
                  <c:v>50.426230000000004</c:v>
                </c:pt>
                <c:pt idx="470">
                  <c:v>51.655740000000002</c:v>
                </c:pt>
                <c:pt idx="471">
                  <c:v>51.655740000000002</c:v>
                </c:pt>
                <c:pt idx="472">
                  <c:v>49.918030000000002</c:v>
                </c:pt>
                <c:pt idx="473">
                  <c:v>49.491800000000005</c:v>
                </c:pt>
                <c:pt idx="474">
                  <c:v>49.540990000000001</c:v>
                </c:pt>
                <c:pt idx="475">
                  <c:v>50.852459999999994</c:v>
                </c:pt>
                <c:pt idx="476">
                  <c:v>50.475410000000004</c:v>
                </c:pt>
                <c:pt idx="477">
                  <c:v>50.557379999999995</c:v>
                </c:pt>
                <c:pt idx="478">
                  <c:v>50.278690000000005</c:v>
                </c:pt>
                <c:pt idx="479">
                  <c:v>51.590160000000012</c:v>
                </c:pt>
                <c:pt idx="480">
                  <c:v>51.393440000000005</c:v>
                </c:pt>
                <c:pt idx="481">
                  <c:v>51.557379999999995</c:v>
                </c:pt>
                <c:pt idx="482">
                  <c:v>51.983609999999999</c:v>
                </c:pt>
                <c:pt idx="483">
                  <c:v>51.016390000000001</c:v>
                </c:pt>
                <c:pt idx="484">
                  <c:v>51.081969999999998</c:v>
                </c:pt>
                <c:pt idx="485">
                  <c:v>49.688530000000007</c:v>
                </c:pt>
                <c:pt idx="486">
                  <c:v>51.147540000000006</c:v>
                </c:pt>
                <c:pt idx="487">
                  <c:v>49.852459999999994</c:v>
                </c:pt>
                <c:pt idx="488">
                  <c:v>51.245900000000006</c:v>
                </c:pt>
                <c:pt idx="489">
                  <c:v>50.311469999999993</c:v>
                </c:pt>
                <c:pt idx="490">
                  <c:v>50.557379999999995</c:v>
                </c:pt>
                <c:pt idx="491">
                  <c:v>51.868850000000002</c:v>
                </c:pt>
                <c:pt idx="492">
                  <c:v>50.836069999999999</c:v>
                </c:pt>
                <c:pt idx="493">
                  <c:v>49.868850000000002</c:v>
                </c:pt>
                <c:pt idx="494">
                  <c:v>51.081969999999998</c:v>
                </c:pt>
                <c:pt idx="495">
                  <c:v>49.868850000000002</c:v>
                </c:pt>
                <c:pt idx="496">
                  <c:v>50.032790000000006</c:v>
                </c:pt>
                <c:pt idx="497">
                  <c:v>50.852459999999994</c:v>
                </c:pt>
                <c:pt idx="498">
                  <c:v>50.278690000000005</c:v>
                </c:pt>
                <c:pt idx="499">
                  <c:v>50.67213000000001</c:v>
                </c:pt>
                <c:pt idx="500">
                  <c:v>50.704920000000001</c:v>
                </c:pt>
                <c:pt idx="501">
                  <c:v>49.229510000000012</c:v>
                </c:pt>
                <c:pt idx="502">
                  <c:v>50</c:v>
                </c:pt>
                <c:pt idx="503">
                  <c:v>50.032790000000006</c:v>
                </c:pt>
                <c:pt idx="504">
                  <c:v>50.950819999999993</c:v>
                </c:pt>
                <c:pt idx="505">
                  <c:v>51.360659999999996</c:v>
                </c:pt>
                <c:pt idx="506">
                  <c:v>50.409839999999996</c:v>
                </c:pt>
                <c:pt idx="507">
                  <c:v>49.491800000000005</c:v>
                </c:pt>
                <c:pt idx="508">
                  <c:v>49.803279999999994</c:v>
                </c:pt>
                <c:pt idx="509">
                  <c:v>50.737710000000007</c:v>
                </c:pt>
                <c:pt idx="510">
                  <c:v>51.081969999999998</c:v>
                </c:pt>
                <c:pt idx="511">
                  <c:v>50</c:v>
                </c:pt>
                <c:pt idx="512">
                  <c:v>50.704920000000001</c:v>
                </c:pt>
                <c:pt idx="513">
                  <c:v>51.983609999999999</c:v>
                </c:pt>
                <c:pt idx="514">
                  <c:v>51.213120000000011</c:v>
                </c:pt>
                <c:pt idx="515">
                  <c:v>52.754100000000001</c:v>
                </c:pt>
                <c:pt idx="516">
                  <c:v>50.934429999999999</c:v>
                </c:pt>
                <c:pt idx="517">
                  <c:v>51.213120000000011</c:v>
                </c:pt>
                <c:pt idx="518">
                  <c:v>50.590160000000012</c:v>
                </c:pt>
                <c:pt idx="519">
                  <c:v>51.377049999999997</c:v>
                </c:pt>
                <c:pt idx="520">
                  <c:v>52.245900000000006</c:v>
                </c:pt>
                <c:pt idx="521">
                  <c:v>50.360659999999996</c:v>
                </c:pt>
                <c:pt idx="522">
                  <c:v>51.836069999999999</c:v>
                </c:pt>
                <c:pt idx="523">
                  <c:v>50.590160000000012</c:v>
                </c:pt>
                <c:pt idx="524">
                  <c:v>49.688530000000007</c:v>
                </c:pt>
                <c:pt idx="525">
                  <c:v>50.737710000000007</c:v>
                </c:pt>
                <c:pt idx="526">
                  <c:v>50.393440000000005</c:v>
                </c:pt>
                <c:pt idx="527">
                  <c:v>51.377049999999997</c:v>
                </c:pt>
                <c:pt idx="528">
                  <c:v>48.737710000000007</c:v>
                </c:pt>
                <c:pt idx="529">
                  <c:v>51.557379999999995</c:v>
                </c:pt>
                <c:pt idx="530">
                  <c:v>49.72131000000001</c:v>
                </c:pt>
                <c:pt idx="531">
                  <c:v>51.065570000000008</c:v>
                </c:pt>
                <c:pt idx="532">
                  <c:v>51.475410000000004</c:v>
                </c:pt>
                <c:pt idx="533">
                  <c:v>51.62295000000001</c:v>
                </c:pt>
                <c:pt idx="534">
                  <c:v>52</c:v>
                </c:pt>
                <c:pt idx="535">
                  <c:v>51.147540000000006</c:v>
                </c:pt>
                <c:pt idx="536">
                  <c:v>51.573770000000003</c:v>
                </c:pt>
                <c:pt idx="537">
                  <c:v>50.114750000000001</c:v>
                </c:pt>
                <c:pt idx="538">
                  <c:v>50.655740000000002</c:v>
                </c:pt>
                <c:pt idx="539">
                  <c:v>51.081969999999998</c:v>
                </c:pt>
                <c:pt idx="540">
                  <c:v>51.606560000000002</c:v>
                </c:pt>
                <c:pt idx="541">
                  <c:v>51.360659999999996</c:v>
                </c:pt>
                <c:pt idx="542">
                  <c:v>52.786880000000004</c:v>
                </c:pt>
                <c:pt idx="543">
                  <c:v>49.557379999999995</c:v>
                </c:pt>
                <c:pt idx="544">
                  <c:v>49.67213000000001</c:v>
                </c:pt>
                <c:pt idx="545">
                  <c:v>50.950819999999993</c:v>
                </c:pt>
                <c:pt idx="546">
                  <c:v>49.983609999999999</c:v>
                </c:pt>
                <c:pt idx="547">
                  <c:v>50.163930000000008</c:v>
                </c:pt>
                <c:pt idx="548">
                  <c:v>50.655740000000002</c:v>
                </c:pt>
                <c:pt idx="549">
                  <c:v>49.04918</c:v>
                </c:pt>
                <c:pt idx="550">
                  <c:v>49.409839999999996</c:v>
                </c:pt>
                <c:pt idx="551">
                  <c:v>50.04918</c:v>
                </c:pt>
                <c:pt idx="552">
                  <c:v>50.852459999999994</c:v>
                </c:pt>
                <c:pt idx="553">
                  <c:v>51.491800000000005</c:v>
                </c:pt>
                <c:pt idx="554">
                  <c:v>50.737710000000007</c:v>
                </c:pt>
                <c:pt idx="555">
                  <c:v>50.704920000000001</c:v>
                </c:pt>
                <c:pt idx="556">
                  <c:v>51.344259999999998</c:v>
                </c:pt>
                <c:pt idx="557">
                  <c:v>51.524590000000003</c:v>
                </c:pt>
                <c:pt idx="558">
                  <c:v>50.573770000000003</c:v>
                </c:pt>
                <c:pt idx="559">
                  <c:v>49.442620000000005</c:v>
                </c:pt>
                <c:pt idx="560">
                  <c:v>50.540990000000001</c:v>
                </c:pt>
                <c:pt idx="561">
                  <c:v>50.344259999999998</c:v>
                </c:pt>
                <c:pt idx="562">
                  <c:v>50.491800000000005</c:v>
                </c:pt>
                <c:pt idx="563">
                  <c:v>50.573770000000003</c:v>
                </c:pt>
                <c:pt idx="564">
                  <c:v>49.311469999999993</c:v>
                </c:pt>
                <c:pt idx="565">
                  <c:v>50.344259999999998</c:v>
                </c:pt>
                <c:pt idx="566">
                  <c:v>51.688530000000007</c:v>
                </c:pt>
                <c:pt idx="567">
                  <c:v>51.295080000000013</c:v>
                </c:pt>
                <c:pt idx="568">
                  <c:v>51.131150000000005</c:v>
                </c:pt>
                <c:pt idx="569">
                  <c:v>49.639340000000011</c:v>
                </c:pt>
                <c:pt idx="570">
                  <c:v>50.459009999999999</c:v>
                </c:pt>
                <c:pt idx="571">
                  <c:v>51.147540000000006</c:v>
                </c:pt>
                <c:pt idx="572">
                  <c:v>50.606560000000002</c:v>
                </c:pt>
                <c:pt idx="573">
                  <c:v>50</c:v>
                </c:pt>
                <c:pt idx="574">
                  <c:v>50.639340000000011</c:v>
                </c:pt>
                <c:pt idx="575">
                  <c:v>51.147540000000006</c:v>
                </c:pt>
                <c:pt idx="576">
                  <c:v>50.442620000000005</c:v>
                </c:pt>
                <c:pt idx="577">
                  <c:v>50.786880000000004</c:v>
                </c:pt>
                <c:pt idx="578">
                  <c:v>50.62295000000001</c:v>
                </c:pt>
                <c:pt idx="579">
                  <c:v>51.262290000000007</c:v>
                </c:pt>
                <c:pt idx="580">
                  <c:v>51.934429999999999</c:v>
                </c:pt>
                <c:pt idx="581">
                  <c:v>50.426230000000004</c:v>
                </c:pt>
                <c:pt idx="582">
                  <c:v>50.262290000000007</c:v>
                </c:pt>
                <c:pt idx="583">
                  <c:v>51.131150000000005</c:v>
                </c:pt>
                <c:pt idx="584">
                  <c:v>51.016390000000001</c:v>
                </c:pt>
                <c:pt idx="585">
                  <c:v>51.803279999999994</c:v>
                </c:pt>
                <c:pt idx="586">
                  <c:v>50.409839999999996</c:v>
                </c:pt>
                <c:pt idx="587">
                  <c:v>50.885249999999999</c:v>
                </c:pt>
                <c:pt idx="588">
                  <c:v>50.639340000000011</c:v>
                </c:pt>
                <c:pt idx="589">
                  <c:v>50.737710000000007</c:v>
                </c:pt>
                <c:pt idx="590">
                  <c:v>51.442620000000005</c:v>
                </c:pt>
                <c:pt idx="591">
                  <c:v>49.377049999999997</c:v>
                </c:pt>
                <c:pt idx="592">
                  <c:v>51.245900000000006</c:v>
                </c:pt>
                <c:pt idx="593">
                  <c:v>50.737710000000007</c:v>
                </c:pt>
                <c:pt idx="594">
                  <c:v>50.229510000000012</c:v>
                </c:pt>
                <c:pt idx="595">
                  <c:v>50.967210000000001</c:v>
                </c:pt>
                <c:pt idx="596">
                  <c:v>51.163930000000008</c:v>
                </c:pt>
                <c:pt idx="597">
                  <c:v>49.67213000000001</c:v>
                </c:pt>
                <c:pt idx="598">
                  <c:v>51.475410000000004</c:v>
                </c:pt>
                <c:pt idx="599">
                  <c:v>51.426230000000004</c:v>
                </c:pt>
                <c:pt idx="600">
                  <c:v>48.557379999999995</c:v>
                </c:pt>
                <c:pt idx="601">
                  <c:v>51.459009999999999</c:v>
                </c:pt>
                <c:pt idx="602">
                  <c:v>49.475410000000004</c:v>
                </c:pt>
                <c:pt idx="603">
                  <c:v>53.213120000000011</c:v>
                </c:pt>
                <c:pt idx="604">
                  <c:v>49.491800000000005</c:v>
                </c:pt>
                <c:pt idx="605">
                  <c:v>50.163930000000008</c:v>
                </c:pt>
                <c:pt idx="606">
                  <c:v>50.573770000000003</c:v>
                </c:pt>
                <c:pt idx="607">
                  <c:v>50.786880000000004</c:v>
                </c:pt>
                <c:pt idx="608">
                  <c:v>50.081969999999998</c:v>
                </c:pt>
                <c:pt idx="609">
                  <c:v>50.967210000000001</c:v>
                </c:pt>
                <c:pt idx="610">
                  <c:v>50.67213000000001</c:v>
                </c:pt>
                <c:pt idx="611">
                  <c:v>50.426230000000004</c:v>
                </c:pt>
                <c:pt idx="612">
                  <c:v>52.213120000000011</c:v>
                </c:pt>
                <c:pt idx="613">
                  <c:v>48.819669999999995</c:v>
                </c:pt>
                <c:pt idx="614">
                  <c:v>49.344259999999998</c:v>
                </c:pt>
                <c:pt idx="615">
                  <c:v>51.737710000000007</c:v>
                </c:pt>
                <c:pt idx="616">
                  <c:v>49.803279999999994</c:v>
                </c:pt>
                <c:pt idx="617">
                  <c:v>50.606560000000002</c:v>
                </c:pt>
                <c:pt idx="618">
                  <c:v>51.065570000000008</c:v>
                </c:pt>
                <c:pt idx="619">
                  <c:v>50.868850000000002</c:v>
                </c:pt>
                <c:pt idx="620">
                  <c:v>51.557379999999995</c:v>
                </c:pt>
                <c:pt idx="621">
                  <c:v>51.836069999999999</c:v>
                </c:pt>
                <c:pt idx="622">
                  <c:v>49.688530000000007</c:v>
                </c:pt>
                <c:pt idx="623">
                  <c:v>49.72131000000001</c:v>
                </c:pt>
                <c:pt idx="624">
                  <c:v>49.868850000000002</c:v>
                </c:pt>
                <c:pt idx="625">
                  <c:v>49.344259999999998</c:v>
                </c:pt>
                <c:pt idx="626">
                  <c:v>50.04918</c:v>
                </c:pt>
                <c:pt idx="627">
                  <c:v>50.131150000000005</c:v>
                </c:pt>
                <c:pt idx="628">
                  <c:v>51.62295000000001</c:v>
                </c:pt>
                <c:pt idx="629">
                  <c:v>50.016390000000001</c:v>
                </c:pt>
                <c:pt idx="630">
                  <c:v>48.967210000000001</c:v>
                </c:pt>
                <c:pt idx="631">
                  <c:v>53.016390000000001</c:v>
                </c:pt>
                <c:pt idx="632">
                  <c:v>50.295080000000013</c:v>
                </c:pt>
                <c:pt idx="633">
                  <c:v>51.295080000000013</c:v>
                </c:pt>
                <c:pt idx="634">
                  <c:v>49.639340000000011</c:v>
                </c:pt>
                <c:pt idx="635">
                  <c:v>52.327869999999997</c:v>
                </c:pt>
                <c:pt idx="636">
                  <c:v>50.491800000000005</c:v>
                </c:pt>
                <c:pt idx="637">
                  <c:v>51.590160000000012</c:v>
                </c:pt>
                <c:pt idx="638">
                  <c:v>50.032790000000006</c:v>
                </c:pt>
                <c:pt idx="639">
                  <c:v>51.295080000000013</c:v>
                </c:pt>
                <c:pt idx="640">
                  <c:v>50.327869999999997</c:v>
                </c:pt>
                <c:pt idx="641">
                  <c:v>51.967210000000001</c:v>
                </c:pt>
                <c:pt idx="642">
                  <c:v>50.688530000000007</c:v>
                </c:pt>
                <c:pt idx="643">
                  <c:v>51.836069999999999</c:v>
                </c:pt>
                <c:pt idx="644">
                  <c:v>51.311469999999993</c:v>
                </c:pt>
                <c:pt idx="645">
                  <c:v>50.196720000000013</c:v>
                </c:pt>
                <c:pt idx="646">
                  <c:v>50.475410000000004</c:v>
                </c:pt>
                <c:pt idx="647">
                  <c:v>51.508200000000002</c:v>
                </c:pt>
                <c:pt idx="648">
                  <c:v>50.786880000000004</c:v>
                </c:pt>
                <c:pt idx="649">
                  <c:v>50.409839999999996</c:v>
                </c:pt>
                <c:pt idx="650">
                  <c:v>49.426230000000004</c:v>
                </c:pt>
                <c:pt idx="651">
                  <c:v>49.524590000000003</c:v>
                </c:pt>
                <c:pt idx="652">
                  <c:v>51.377049999999997</c:v>
                </c:pt>
                <c:pt idx="653">
                  <c:v>50.967210000000001</c:v>
                </c:pt>
                <c:pt idx="654">
                  <c:v>51.786880000000004</c:v>
                </c:pt>
                <c:pt idx="655">
                  <c:v>51.868850000000002</c:v>
                </c:pt>
                <c:pt idx="656">
                  <c:v>50.426230000000004</c:v>
                </c:pt>
                <c:pt idx="657">
                  <c:v>51.180330000000005</c:v>
                </c:pt>
                <c:pt idx="658">
                  <c:v>51.04918</c:v>
                </c:pt>
                <c:pt idx="659">
                  <c:v>52.836069999999999</c:v>
                </c:pt>
                <c:pt idx="660">
                  <c:v>49.639340000000011</c:v>
                </c:pt>
                <c:pt idx="661">
                  <c:v>49.540990000000001</c:v>
                </c:pt>
                <c:pt idx="662">
                  <c:v>49.442620000000005</c:v>
                </c:pt>
                <c:pt idx="663">
                  <c:v>51.114750000000001</c:v>
                </c:pt>
                <c:pt idx="664">
                  <c:v>50.704920000000001</c:v>
                </c:pt>
                <c:pt idx="665">
                  <c:v>51</c:v>
                </c:pt>
                <c:pt idx="666">
                  <c:v>49.67213000000001</c:v>
                </c:pt>
                <c:pt idx="667">
                  <c:v>51.081969999999998</c:v>
                </c:pt>
                <c:pt idx="668">
                  <c:v>50.704920000000001</c:v>
                </c:pt>
                <c:pt idx="669">
                  <c:v>50.72131000000001</c:v>
                </c:pt>
                <c:pt idx="670">
                  <c:v>51.196720000000013</c:v>
                </c:pt>
                <c:pt idx="671">
                  <c:v>49.786880000000004</c:v>
                </c:pt>
                <c:pt idx="672">
                  <c:v>49.918030000000002</c:v>
                </c:pt>
                <c:pt idx="673">
                  <c:v>49.770490000000002</c:v>
                </c:pt>
                <c:pt idx="674">
                  <c:v>51.409839999999996</c:v>
                </c:pt>
                <c:pt idx="675">
                  <c:v>50.229510000000012</c:v>
                </c:pt>
                <c:pt idx="676">
                  <c:v>50.393440000000005</c:v>
                </c:pt>
                <c:pt idx="677">
                  <c:v>51.360659999999996</c:v>
                </c:pt>
                <c:pt idx="678">
                  <c:v>51.098360000000007</c:v>
                </c:pt>
                <c:pt idx="679">
                  <c:v>51.606560000000002</c:v>
                </c:pt>
                <c:pt idx="680">
                  <c:v>50.245900000000006</c:v>
                </c:pt>
                <c:pt idx="681">
                  <c:v>49.639340000000011</c:v>
                </c:pt>
                <c:pt idx="682">
                  <c:v>50.573770000000003</c:v>
                </c:pt>
                <c:pt idx="683">
                  <c:v>49.737710000000007</c:v>
                </c:pt>
                <c:pt idx="684">
                  <c:v>50.639340000000011</c:v>
                </c:pt>
                <c:pt idx="685">
                  <c:v>49.688530000000007</c:v>
                </c:pt>
                <c:pt idx="686">
                  <c:v>50.836069999999999</c:v>
                </c:pt>
                <c:pt idx="687">
                  <c:v>49.163930000000008</c:v>
                </c:pt>
                <c:pt idx="688">
                  <c:v>49.901639999999993</c:v>
                </c:pt>
                <c:pt idx="689">
                  <c:v>49.67213000000001</c:v>
                </c:pt>
                <c:pt idx="690">
                  <c:v>49.639340000000011</c:v>
                </c:pt>
                <c:pt idx="691">
                  <c:v>51.163930000000008</c:v>
                </c:pt>
                <c:pt idx="692">
                  <c:v>51.377049999999997</c:v>
                </c:pt>
                <c:pt idx="693">
                  <c:v>48.770490000000002</c:v>
                </c:pt>
                <c:pt idx="694">
                  <c:v>50.819669999999995</c:v>
                </c:pt>
                <c:pt idx="695">
                  <c:v>51.295080000000013</c:v>
                </c:pt>
                <c:pt idx="696">
                  <c:v>51.508200000000002</c:v>
                </c:pt>
                <c:pt idx="697">
                  <c:v>48.491800000000005</c:v>
                </c:pt>
                <c:pt idx="698">
                  <c:v>50.836069999999999</c:v>
                </c:pt>
                <c:pt idx="699">
                  <c:v>50.147540000000006</c:v>
                </c:pt>
                <c:pt idx="700">
                  <c:v>50.344259999999998</c:v>
                </c:pt>
                <c:pt idx="701">
                  <c:v>48.67213000000001</c:v>
                </c:pt>
                <c:pt idx="702">
                  <c:v>51.426230000000004</c:v>
                </c:pt>
                <c:pt idx="703">
                  <c:v>50.803279999999994</c:v>
                </c:pt>
                <c:pt idx="704">
                  <c:v>50.180330000000005</c:v>
                </c:pt>
                <c:pt idx="705">
                  <c:v>50.606560000000002</c:v>
                </c:pt>
                <c:pt idx="706">
                  <c:v>50.950819999999993</c:v>
                </c:pt>
                <c:pt idx="707">
                  <c:v>51.377049999999997</c:v>
                </c:pt>
                <c:pt idx="708">
                  <c:v>50.311469999999993</c:v>
                </c:pt>
                <c:pt idx="709">
                  <c:v>50.213120000000011</c:v>
                </c:pt>
                <c:pt idx="710">
                  <c:v>50.508200000000002</c:v>
                </c:pt>
                <c:pt idx="711">
                  <c:v>50.590160000000012</c:v>
                </c:pt>
                <c:pt idx="712">
                  <c:v>51.213120000000011</c:v>
                </c:pt>
                <c:pt idx="713">
                  <c:v>50.803279999999994</c:v>
                </c:pt>
                <c:pt idx="714">
                  <c:v>52.245900000000006</c:v>
                </c:pt>
                <c:pt idx="715">
                  <c:v>49.885249999999999</c:v>
                </c:pt>
                <c:pt idx="716">
                  <c:v>49.262290000000007</c:v>
                </c:pt>
                <c:pt idx="717">
                  <c:v>49.573770000000003</c:v>
                </c:pt>
                <c:pt idx="718">
                  <c:v>51.196720000000013</c:v>
                </c:pt>
                <c:pt idx="719">
                  <c:v>50.754100000000001</c:v>
                </c:pt>
                <c:pt idx="720">
                  <c:v>51.983609999999999</c:v>
                </c:pt>
                <c:pt idx="721">
                  <c:v>52.131150000000005</c:v>
                </c:pt>
                <c:pt idx="722">
                  <c:v>50.639340000000011</c:v>
                </c:pt>
                <c:pt idx="723">
                  <c:v>51.311469999999993</c:v>
                </c:pt>
                <c:pt idx="724">
                  <c:v>51.311469999999993</c:v>
                </c:pt>
                <c:pt idx="725">
                  <c:v>50.704920000000001</c:v>
                </c:pt>
                <c:pt idx="726">
                  <c:v>50.950819999999993</c:v>
                </c:pt>
                <c:pt idx="727">
                  <c:v>50.213120000000011</c:v>
                </c:pt>
                <c:pt idx="728">
                  <c:v>50.655740000000002</c:v>
                </c:pt>
                <c:pt idx="729">
                  <c:v>50.62295000000001</c:v>
                </c:pt>
                <c:pt idx="730">
                  <c:v>50.803279999999994</c:v>
                </c:pt>
                <c:pt idx="731">
                  <c:v>51.606560000000002</c:v>
                </c:pt>
                <c:pt idx="732">
                  <c:v>50.459009999999999</c:v>
                </c:pt>
                <c:pt idx="733">
                  <c:v>52.72131000000001</c:v>
                </c:pt>
                <c:pt idx="734">
                  <c:v>51.081969999999998</c:v>
                </c:pt>
                <c:pt idx="735">
                  <c:v>49.377049999999997</c:v>
                </c:pt>
                <c:pt idx="736">
                  <c:v>51.016390000000001</c:v>
                </c:pt>
                <c:pt idx="737">
                  <c:v>51.590160000000012</c:v>
                </c:pt>
                <c:pt idx="738">
                  <c:v>50.459009999999999</c:v>
                </c:pt>
                <c:pt idx="739">
                  <c:v>51.081969999999998</c:v>
                </c:pt>
                <c:pt idx="740">
                  <c:v>50.836069999999999</c:v>
                </c:pt>
                <c:pt idx="741">
                  <c:v>51.032790000000006</c:v>
                </c:pt>
                <c:pt idx="742">
                  <c:v>51.262290000000007</c:v>
                </c:pt>
                <c:pt idx="743">
                  <c:v>51</c:v>
                </c:pt>
                <c:pt idx="744">
                  <c:v>51.983609999999999</c:v>
                </c:pt>
                <c:pt idx="745">
                  <c:v>51.639340000000011</c:v>
                </c:pt>
                <c:pt idx="746">
                  <c:v>52.131150000000005</c:v>
                </c:pt>
                <c:pt idx="747">
                  <c:v>50.360659999999996</c:v>
                </c:pt>
                <c:pt idx="748">
                  <c:v>49.770490000000002</c:v>
                </c:pt>
                <c:pt idx="749">
                  <c:v>50.983609999999999</c:v>
                </c:pt>
                <c:pt idx="750">
                  <c:v>51</c:v>
                </c:pt>
                <c:pt idx="751">
                  <c:v>50.491800000000005</c:v>
                </c:pt>
                <c:pt idx="752">
                  <c:v>51.229510000000012</c:v>
                </c:pt>
                <c:pt idx="753">
                  <c:v>52.852459999999994</c:v>
                </c:pt>
                <c:pt idx="754">
                  <c:v>51.803279999999994</c:v>
                </c:pt>
                <c:pt idx="755">
                  <c:v>51.04918</c:v>
                </c:pt>
                <c:pt idx="756">
                  <c:v>52.360659999999996</c:v>
                </c:pt>
                <c:pt idx="757">
                  <c:v>52.426230000000004</c:v>
                </c:pt>
                <c:pt idx="758">
                  <c:v>52.62295000000001</c:v>
                </c:pt>
                <c:pt idx="759">
                  <c:v>49.032790000000006</c:v>
                </c:pt>
                <c:pt idx="760">
                  <c:v>51.557379999999995</c:v>
                </c:pt>
                <c:pt idx="761">
                  <c:v>50.360659999999996</c:v>
                </c:pt>
                <c:pt idx="762">
                  <c:v>51.196720000000013</c:v>
                </c:pt>
                <c:pt idx="763">
                  <c:v>51.295080000000013</c:v>
                </c:pt>
                <c:pt idx="764">
                  <c:v>51.786880000000004</c:v>
                </c:pt>
                <c:pt idx="765">
                  <c:v>49.934429999999999</c:v>
                </c:pt>
                <c:pt idx="766">
                  <c:v>50.360659999999996</c:v>
                </c:pt>
                <c:pt idx="767">
                  <c:v>50.393440000000005</c:v>
                </c:pt>
                <c:pt idx="768">
                  <c:v>50.540990000000001</c:v>
                </c:pt>
                <c:pt idx="769">
                  <c:v>50.032790000000006</c:v>
                </c:pt>
                <c:pt idx="770">
                  <c:v>51.114750000000001</c:v>
                </c:pt>
                <c:pt idx="771">
                  <c:v>51.163930000000008</c:v>
                </c:pt>
                <c:pt idx="772">
                  <c:v>51.590160000000012</c:v>
                </c:pt>
                <c:pt idx="773">
                  <c:v>51.163930000000008</c:v>
                </c:pt>
                <c:pt idx="774">
                  <c:v>50.081969999999998</c:v>
                </c:pt>
                <c:pt idx="775">
                  <c:v>52.573770000000003</c:v>
                </c:pt>
                <c:pt idx="776">
                  <c:v>50.72131000000001</c:v>
                </c:pt>
                <c:pt idx="777">
                  <c:v>51.557379999999995</c:v>
                </c:pt>
                <c:pt idx="778">
                  <c:v>50.459009999999999</c:v>
                </c:pt>
                <c:pt idx="779">
                  <c:v>49.409839999999996</c:v>
                </c:pt>
                <c:pt idx="780">
                  <c:v>50.459009999999999</c:v>
                </c:pt>
                <c:pt idx="781">
                  <c:v>49.262290000000007</c:v>
                </c:pt>
                <c:pt idx="782">
                  <c:v>49.327869999999997</c:v>
                </c:pt>
                <c:pt idx="783">
                  <c:v>52.983609999999999</c:v>
                </c:pt>
                <c:pt idx="784">
                  <c:v>49.04918</c:v>
                </c:pt>
                <c:pt idx="785">
                  <c:v>50.262290000000007</c:v>
                </c:pt>
                <c:pt idx="786">
                  <c:v>49.590160000000012</c:v>
                </c:pt>
                <c:pt idx="787">
                  <c:v>51</c:v>
                </c:pt>
                <c:pt idx="788">
                  <c:v>49.868850000000002</c:v>
                </c:pt>
                <c:pt idx="789">
                  <c:v>50.409839999999996</c:v>
                </c:pt>
                <c:pt idx="790">
                  <c:v>51.163930000000008</c:v>
                </c:pt>
                <c:pt idx="791">
                  <c:v>49.819669999999995</c:v>
                </c:pt>
                <c:pt idx="792">
                  <c:v>50.950819999999993</c:v>
                </c:pt>
                <c:pt idx="793">
                  <c:v>50</c:v>
                </c:pt>
                <c:pt idx="794">
                  <c:v>51.213120000000011</c:v>
                </c:pt>
                <c:pt idx="795">
                  <c:v>52.278690000000005</c:v>
                </c:pt>
                <c:pt idx="796">
                  <c:v>50.885249999999999</c:v>
                </c:pt>
                <c:pt idx="797">
                  <c:v>50.327869999999997</c:v>
                </c:pt>
                <c:pt idx="798">
                  <c:v>50.704920000000001</c:v>
                </c:pt>
                <c:pt idx="799">
                  <c:v>50.836069999999999</c:v>
                </c:pt>
                <c:pt idx="800">
                  <c:v>50.360659999999996</c:v>
                </c:pt>
                <c:pt idx="801">
                  <c:v>50.67213000000001</c:v>
                </c:pt>
                <c:pt idx="802">
                  <c:v>49.196720000000013</c:v>
                </c:pt>
                <c:pt idx="803">
                  <c:v>51.606560000000002</c:v>
                </c:pt>
                <c:pt idx="804">
                  <c:v>51.327869999999997</c:v>
                </c:pt>
                <c:pt idx="805">
                  <c:v>50.868850000000002</c:v>
                </c:pt>
                <c:pt idx="806">
                  <c:v>51.557379999999995</c:v>
                </c:pt>
                <c:pt idx="807">
                  <c:v>50.803279999999994</c:v>
                </c:pt>
                <c:pt idx="808">
                  <c:v>50.131150000000005</c:v>
                </c:pt>
                <c:pt idx="809">
                  <c:v>49.426230000000004</c:v>
                </c:pt>
                <c:pt idx="810">
                  <c:v>48.475410000000004</c:v>
                </c:pt>
                <c:pt idx="811">
                  <c:v>51.426230000000004</c:v>
                </c:pt>
                <c:pt idx="812">
                  <c:v>49.016390000000001</c:v>
                </c:pt>
                <c:pt idx="813">
                  <c:v>49.196720000000013</c:v>
                </c:pt>
                <c:pt idx="814">
                  <c:v>51.409839999999996</c:v>
                </c:pt>
                <c:pt idx="815">
                  <c:v>50.836069999999999</c:v>
                </c:pt>
                <c:pt idx="816">
                  <c:v>49.934429999999999</c:v>
                </c:pt>
                <c:pt idx="817">
                  <c:v>51.754100000000001</c:v>
                </c:pt>
                <c:pt idx="818">
                  <c:v>50.409839999999996</c:v>
                </c:pt>
                <c:pt idx="819">
                  <c:v>50.229510000000012</c:v>
                </c:pt>
                <c:pt idx="820">
                  <c:v>49.360659999999996</c:v>
                </c:pt>
                <c:pt idx="821">
                  <c:v>51.885249999999999</c:v>
                </c:pt>
                <c:pt idx="822">
                  <c:v>48.868850000000002</c:v>
                </c:pt>
                <c:pt idx="823">
                  <c:v>51.819669999999995</c:v>
                </c:pt>
                <c:pt idx="824">
                  <c:v>51.360659999999996</c:v>
                </c:pt>
                <c:pt idx="825">
                  <c:v>49.295080000000013</c:v>
                </c:pt>
                <c:pt idx="826">
                  <c:v>50.426230000000004</c:v>
                </c:pt>
                <c:pt idx="827">
                  <c:v>50.918030000000002</c:v>
                </c:pt>
                <c:pt idx="828">
                  <c:v>49.655740000000002</c:v>
                </c:pt>
                <c:pt idx="829">
                  <c:v>50.278690000000005</c:v>
                </c:pt>
                <c:pt idx="830">
                  <c:v>50.278690000000005</c:v>
                </c:pt>
                <c:pt idx="831">
                  <c:v>50.311469999999993</c:v>
                </c:pt>
                <c:pt idx="832">
                  <c:v>51.934429999999999</c:v>
                </c:pt>
                <c:pt idx="833">
                  <c:v>51.639340000000011</c:v>
                </c:pt>
                <c:pt idx="834">
                  <c:v>52.114750000000001</c:v>
                </c:pt>
                <c:pt idx="835">
                  <c:v>51.655740000000002</c:v>
                </c:pt>
                <c:pt idx="836">
                  <c:v>50.180330000000005</c:v>
                </c:pt>
                <c:pt idx="837">
                  <c:v>50.459009999999999</c:v>
                </c:pt>
                <c:pt idx="838">
                  <c:v>51.885249999999999</c:v>
                </c:pt>
                <c:pt idx="839">
                  <c:v>52.327869999999997</c:v>
                </c:pt>
                <c:pt idx="840">
                  <c:v>50.131150000000005</c:v>
                </c:pt>
                <c:pt idx="841">
                  <c:v>50.147540000000006</c:v>
                </c:pt>
                <c:pt idx="842">
                  <c:v>51.180330000000005</c:v>
                </c:pt>
                <c:pt idx="843">
                  <c:v>49.04918</c:v>
                </c:pt>
                <c:pt idx="844">
                  <c:v>51.114750000000001</c:v>
                </c:pt>
                <c:pt idx="845">
                  <c:v>50.557379999999995</c:v>
                </c:pt>
                <c:pt idx="846">
                  <c:v>51.754100000000001</c:v>
                </c:pt>
                <c:pt idx="847">
                  <c:v>51.245900000000006</c:v>
                </c:pt>
                <c:pt idx="848">
                  <c:v>51.131150000000005</c:v>
                </c:pt>
                <c:pt idx="849">
                  <c:v>50.967210000000001</c:v>
                </c:pt>
                <c:pt idx="850">
                  <c:v>51.295080000000013</c:v>
                </c:pt>
                <c:pt idx="851">
                  <c:v>50.639340000000011</c:v>
                </c:pt>
                <c:pt idx="852">
                  <c:v>51.180330000000005</c:v>
                </c:pt>
                <c:pt idx="853">
                  <c:v>50.786880000000004</c:v>
                </c:pt>
                <c:pt idx="854">
                  <c:v>50.360659999999996</c:v>
                </c:pt>
                <c:pt idx="855">
                  <c:v>49.983609999999999</c:v>
                </c:pt>
                <c:pt idx="856">
                  <c:v>51.065570000000008</c:v>
                </c:pt>
                <c:pt idx="857">
                  <c:v>50.311469999999993</c:v>
                </c:pt>
                <c:pt idx="858">
                  <c:v>50.311469999999993</c:v>
                </c:pt>
                <c:pt idx="859">
                  <c:v>49.360659999999996</c:v>
                </c:pt>
                <c:pt idx="860">
                  <c:v>51.62295000000001</c:v>
                </c:pt>
                <c:pt idx="861">
                  <c:v>50.754100000000001</c:v>
                </c:pt>
                <c:pt idx="862">
                  <c:v>50.04918</c:v>
                </c:pt>
                <c:pt idx="863">
                  <c:v>49.868850000000002</c:v>
                </c:pt>
                <c:pt idx="864">
                  <c:v>48.147540000000006</c:v>
                </c:pt>
                <c:pt idx="865">
                  <c:v>50.196720000000013</c:v>
                </c:pt>
                <c:pt idx="866">
                  <c:v>51.442620000000005</c:v>
                </c:pt>
                <c:pt idx="867">
                  <c:v>50.098360000000007</c:v>
                </c:pt>
                <c:pt idx="868">
                  <c:v>50</c:v>
                </c:pt>
                <c:pt idx="869">
                  <c:v>52.147540000000006</c:v>
                </c:pt>
                <c:pt idx="870">
                  <c:v>51.459009999999999</c:v>
                </c:pt>
                <c:pt idx="871">
                  <c:v>51.098360000000007</c:v>
                </c:pt>
                <c:pt idx="872">
                  <c:v>49.688530000000007</c:v>
                </c:pt>
                <c:pt idx="873">
                  <c:v>52.016390000000001</c:v>
                </c:pt>
                <c:pt idx="874">
                  <c:v>50.442620000000005</c:v>
                </c:pt>
                <c:pt idx="875">
                  <c:v>49.803279999999994</c:v>
                </c:pt>
                <c:pt idx="876">
                  <c:v>50.081969999999998</c:v>
                </c:pt>
                <c:pt idx="877">
                  <c:v>51.442620000000005</c:v>
                </c:pt>
                <c:pt idx="878">
                  <c:v>50.67213000000001</c:v>
                </c:pt>
                <c:pt idx="879">
                  <c:v>50.737710000000007</c:v>
                </c:pt>
                <c:pt idx="880">
                  <c:v>51.295080000000013</c:v>
                </c:pt>
                <c:pt idx="881">
                  <c:v>50.442620000000005</c:v>
                </c:pt>
                <c:pt idx="882">
                  <c:v>51.524590000000003</c:v>
                </c:pt>
                <c:pt idx="883">
                  <c:v>52.016390000000001</c:v>
                </c:pt>
                <c:pt idx="884">
                  <c:v>49.540990000000001</c:v>
                </c:pt>
                <c:pt idx="885">
                  <c:v>50.655740000000002</c:v>
                </c:pt>
                <c:pt idx="886">
                  <c:v>50.442620000000005</c:v>
                </c:pt>
                <c:pt idx="887">
                  <c:v>51.196720000000013</c:v>
                </c:pt>
                <c:pt idx="888">
                  <c:v>52</c:v>
                </c:pt>
                <c:pt idx="889">
                  <c:v>50.918030000000002</c:v>
                </c:pt>
                <c:pt idx="890">
                  <c:v>50.918030000000002</c:v>
                </c:pt>
                <c:pt idx="891">
                  <c:v>50.311469999999993</c:v>
                </c:pt>
                <c:pt idx="892">
                  <c:v>50.360659999999996</c:v>
                </c:pt>
                <c:pt idx="893">
                  <c:v>48.918030000000002</c:v>
                </c:pt>
                <c:pt idx="894">
                  <c:v>50.934429999999999</c:v>
                </c:pt>
                <c:pt idx="895">
                  <c:v>50.770490000000002</c:v>
                </c:pt>
                <c:pt idx="896">
                  <c:v>50.62295000000001</c:v>
                </c:pt>
                <c:pt idx="897">
                  <c:v>52.262290000000007</c:v>
                </c:pt>
                <c:pt idx="898">
                  <c:v>49.131150000000005</c:v>
                </c:pt>
                <c:pt idx="899">
                  <c:v>50.081969999999998</c:v>
                </c:pt>
                <c:pt idx="900">
                  <c:v>50.836069999999999</c:v>
                </c:pt>
                <c:pt idx="901">
                  <c:v>52.524590000000003</c:v>
                </c:pt>
                <c:pt idx="902">
                  <c:v>48.524590000000003</c:v>
                </c:pt>
                <c:pt idx="903">
                  <c:v>50.459009999999999</c:v>
                </c:pt>
                <c:pt idx="904">
                  <c:v>50.229510000000012</c:v>
                </c:pt>
                <c:pt idx="905">
                  <c:v>51.819669999999995</c:v>
                </c:pt>
                <c:pt idx="906">
                  <c:v>52.147540000000006</c:v>
                </c:pt>
                <c:pt idx="907">
                  <c:v>50.72131000000001</c:v>
                </c:pt>
                <c:pt idx="908">
                  <c:v>50.950819999999993</c:v>
                </c:pt>
                <c:pt idx="909">
                  <c:v>51.491800000000005</c:v>
                </c:pt>
                <c:pt idx="910">
                  <c:v>51.491800000000005</c:v>
                </c:pt>
                <c:pt idx="911">
                  <c:v>50.393440000000005</c:v>
                </c:pt>
                <c:pt idx="912">
                  <c:v>51.081969999999998</c:v>
                </c:pt>
                <c:pt idx="913">
                  <c:v>48.868850000000002</c:v>
                </c:pt>
                <c:pt idx="914">
                  <c:v>51.065570000000008</c:v>
                </c:pt>
                <c:pt idx="915">
                  <c:v>51.295080000000013</c:v>
                </c:pt>
                <c:pt idx="916">
                  <c:v>50.524590000000003</c:v>
                </c:pt>
                <c:pt idx="917">
                  <c:v>51.67213000000001</c:v>
                </c:pt>
                <c:pt idx="918">
                  <c:v>49.934429999999999</c:v>
                </c:pt>
                <c:pt idx="919">
                  <c:v>49.786880000000004</c:v>
                </c:pt>
                <c:pt idx="920">
                  <c:v>50.770490000000002</c:v>
                </c:pt>
                <c:pt idx="921">
                  <c:v>51.360659999999996</c:v>
                </c:pt>
                <c:pt idx="922">
                  <c:v>51.62295000000001</c:v>
                </c:pt>
                <c:pt idx="923">
                  <c:v>49.360659999999996</c:v>
                </c:pt>
                <c:pt idx="924">
                  <c:v>51.983609999999999</c:v>
                </c:pt>
                <c:pt idx="925">
                  <c:v>50.639340000000011</c:v>
                </c:pt>
                <c:pt idx="926">
                  <c:v>52.065570000000008</c:v>
                </c:pt>
                <c:pt idx="927">
                  <c:v>50.04918</c:v>
                </c:pt>
                <c:pt idx="928">
                  <c:v>50.245900000000006</c:v>
                </c:pt>
                <c:pt idx="929">
                  <c:v>51</c:v>
                </c:pt>
                <c:pt idx="930">
                  <c:v>51.754100000000001</c:v>
                </c:pt>
                <c:pt idx="931">
                  <c:v>49.245900000000006</c:v>
                </c:pt>
                <c:pt idx="932">
                  <c:v>49.016390000000001</c:v>
                </c:pt>
                <c:pt idx="933">
                  <c:v>50.72131000000001</c:v>
                </c:pt>
                <c:pt idx="934">
                  <c:v>50.524590000000003</c:v>
                </c:pt>
                <c:pt idx="935">
                  <c:v>51.688530000000007</c:v>
                </c:pt>
                <c:pt idx="936">
                  <c:v>51.770490000000002</c:v>
                </c:pt>
                <c:pt idx="937">
                  <c:v>52.491800000000005</c:v>
                </c:pt>
                <c:pt idx="938">
                  <c:v>50.065570000000008</c:v>
                </c:pt>
                <c:pt idx="939">
                  <c:v>50.098360000000007</c:v>
                </c:pt>
                <c:pt idx="940">
                  <c:v>49.688530000000007</c:v>
                </c:pt>
                <c:pt idx="941">
                  <c:v>49.377049999999997</c:v>
                </c:pt>
                <c:pt idx="942">
                  <c:v>50.04918</c:v>
                </c:pt>
                <c:pt idx="943">
                  <c:v>50.360659999999996</c:v>
                </c:pt>
                <c:pt idx="944">
                  <c:v>50.885249999999999</c:v>
                </c:pt>
                <c:pt idx="945">
                  <c:v>51.918030000000002</c:v>
                </c:pt>
                <c:pt idx="946">
                  <c:v>48.557379999999995</c:v>
                </c:pt>
                <c:pt idx="947">
                  <c:v>50.918030000000002</c:v>
                </c:pt>
                <c:pt idx="948">
                  <c:v>49.770490000000002</c:v>
                </c:pt>
                <c:pt idx="949">
                  <c:v>51.62295000000001</c:v>
                </c:pt>
                <c:pt idx="950">
                  <c:v>51.786880000000004</c:v>
                </c:pt>
                <c:pt idx="951">
                  <c:v>51.475410000000004</c:v>
                </c:pt>
                <c:pt idx="952">
                  <c:v>49.180330000000005</c:v>
                </c:pt>
                <c:pt idx="953">
                  <c:v>50.163930000000008</c:v>
                </c:pt>
                <c:pt idx="954">
                  <c:v>49.770490000000002</c:v>
                </c:pt>
                <c:pt idx="955">
                  <c:v>50.262290000000007</c:v>
                </c:pt>
                <c:pt idx="956">
                  <c:v>50.475410000000004</c:v>
                </c:pt>
                <c:pt idx="957">
                  <c:v>50.131150000000005</c:v>
                </c:pt>
                <c:pt idx="958">
                  <c:v>49.540990000000001</c:v>
                </c:pt>
                <c:pt idx="959">
                  <c:v>50.04918</c:v>
                </c:pt>
                <c:pt idx="960">
                  <c:v>51.295080000000013</c:v>
                </c:pt>
                <c:pt idx="961">
                  <c:v>49.491800000000005</c:v>
                </c:pt>
                <c:pt idx="962">
                  <c:v>51.262290000000007</c:v>
                </c:pt>
                <c:pt idx="963">
                  <c:v>49</c:v>
                </c:pt>
                <c:pt idx="964">
                  <c:v>50.524590000000003</c:v>
                </c:pt>
                <c:pt idx="965">
                  <c:v>50.573770000000003</c:v>
                </c:pt>
                <c:pt idx="966">
                  <c:v>52.032790000000006</c:v>
                </c:pt>
                <c:pt idx="967">
                  <c:v>50.360659999999996</c:v>
                </c:pt>
                <c:pt idx="968">
                  <c:v>49.983609999999999</c:v>
                </c:pt>
                <c:pt idx="969">
                  <c:v>50.278690000000005</c:v>
                </c:pt>
                <c:pt idx="970">
                  <c:v>50.967210000000001</c:v>
                </c:pt>
                <c:pt idx="971">
                  <c:v>51.819669999999995</c:v>
                </c:pt>
                <c:pt idx="972">
                  <c:v>51.213120000000011</c:v>
                </c:pt>
                <c:pt idx="973">
                  <c:v>52.409839999999996</c:v>
                </c:pt>
                <c:pt idx="974">
                  <c:v>50.67213000000001</c:v>
                </c:pt>
                <c:pt idx="975">
                  <c:v>51.081969999999998</c:v>
                </c:pt>
                <c:pt idx="976">
                  <c:v>52.62295000000001</c:v>
                </c:pt>
                <c:pt idx="977">
                  <c:v>49.836069999999999</c:v>
                </c:pt>
                <c:pt idx="978">
                  <c:v>52.819669999999995</c:v>
                </c:pt>
                <c:pt idx="979">
                  <c:v>51.72131000000001</c:v>
                </c:pt>
                <c:pt idx="980">
                  <c:v>49.278690000000005</c:v>
                </c:pt>
                <c:pt idx="981">
                  <c:v>50.344259999999998</c:v>
                </c:pt>
                <c:pt idx="982">
                  <c:v>49.901639999999993</c:v>
                </c:pt>
                <c:pt idx="983">
                  <c:v>50.639340000000011</c:v>
                </c:pt>
                <c:pt idx="984">
                  <c:v>49.278690000000005</c:v>
                </c:pt>
                <c:pt idx="985">
                  <c:v>51.67213000000001</c:v>
                </c:pt>
                <c:pt idx="986">
                  <c:v>49.754100000000001</c:v>
                </c:pt>
                <c:pt idx="987">
                  <c:v>50.655740000000002</c:v>
                </c:pt>
                <c:pt idx="988">
                  <c:v>50.245900000000006</c:v>
                </c:pt>
                <c:pt idx="989">
                  <c:v>51.131150000000005</c:v>
                </c:pt>
                <c:pt idx="990">
                  <c:v>49</c:v>
                </c:pt>
                <c:pt idx="991">
                  <c:v>50.442620000000005</c:v>
                </c:pt>
                <c:pt idx="992">
                  <c:v>51.311469999999993</c:v>
                </c:pt>
                <c:pt idx="993">
                  <c:v>51.524590000000003</c:v>
                </c:pt>
                <c:pt idx="994">
                  <c:v>49.377049999999997</c:v>
                </c:pt>
                <c:pt idx="995">
                  <c:v>51.67213000000001</c:v>
                </c:pt>
                <c:pt idx="996">
                  <c:v>49.442620000000005</c:v>
                </c:pt>
                <c:pt idx="997">
                  <c:v>50.737710000000007</c:v>
                </c:pt>
                <c:pt idx="998">
                  <c:v>50.360659999999996</c:v>
                </c:pt>
                <c:pt idx="999">
                  <c:v>50.770490000000002</c:v>
                </c:pt>
                <c:pt idx="1000">
                  <c:v>48.967210000000001</c:v>
                </c:pt>
                <c:pt idx="1001">
                  <c:v>49.360659999999996</c:v>
                </c:pt>
                <c:pt idx="1002">
                  <c:v>51.344259999999998</c:v>
                </c:pt>
                <c:pt idx="1003">
                  <c:v>50.04918</c:v>
                </c:pt>
                <c:pt idx="1004">
                  <c:v>50.163930000000008</c:v>
                </c:pt>
                <c:pt idx="1005">
                  <c:v>50.901639999999993</c:v>
                </c:pt>
                <c:pt idx="1006">
                  <c:v>50.836069999999999</c:v>
                </c:pt>
                <c:pt idx="1007">
                  <c:v>50.606560000000002</c:v>
                </c:pt>
                <c:pt idx="1008">
                  <c:v>50.131150000000005</c:v>
                </c:pt>
                <c:pt idx="1009">
                  <c:v>50.934429999999999</c:v>
                </c:pt>
                <c:pt idx="1010">
                  <c:v>50.868850000000002</c:v>
                </c:pt>
                <c:pt idx="1011">
                  <c:v>50.754100000000001</c:v>
                </c:pt>
                <c:pt idx="1012">
                  <c:v>51.770490000000002</c:v>
                </c:pt>
                <c:pt idx="1013">
                  <c:v>48.557379999999995</c:v>
                </c:pt>
                <c:pt idx="1014">
                  <c:v>50.147540000000006</c:v>
                </c:pt>
                <c:pt idx="1015">
                  <c:v>52.295080000000013</c:v>
                </c:pt>
                <c:pt idx="1016">
                  <c:v>50.62295000000001</c:v>
                </c:pt>
                <c:pt idx="1017">
                  <c:v>50.081969999999998</c:v>
                </c:pt>
                <c:pt idx="1018">
                  <c:v>50.426230000000004</c:v>
                </c:pt>
                <c:pt idx="1019">
                  <c:v>50.72131000000001</c:v>
                </c:pt>
                <c:pt idx="1020">
                  <c:v>49.590160000000012</c:v>
                </c:pt>
                <c:pt idx="1021">
                  <c:v>50.180330000000005</c:v>
                </c:pt>
                <c:pt idx="1022">
                  <c:v>48.983609999999999</c:v>
                </c:pt>
                <c:pt idx="1023">
                  <c:v>49.819669999999995</c:v>
                </c:pt>
                <c:pt idx="1024">
                  <c:v>50.540990000000001</c:v>
                </c:pt>
                <c:pt idx="1025">
                  <c:v>49.918030000000002</c:v>
                </c:pt>
                <c:pt idx="1026">
                  <c:v>51.081969999999998</c:v>
                </c:pt>
                <c:pt idx="1027">
                  <c:v>49.967210000000001</c:v>
                </c:pt>
                <c:pt idx="1028">
                  <c:v>49.524590000000003</c:v>
                </c:pt>
                <c:pt idx="1029">
                  <c:v>50.508200000000002</c:v>
                </c:pt>
                <c:pt idx="1030">
                  <c:v>51.459009999999999</c:v>
                </c:pt>
                <c:pt idx="1031">
                  <c:v>52.475410000000004</c:v>
                </c:pt>
                <c:pt idx="1032">
                  <c:v>49.655740000000002</c:v>
                </c:pt>
                <c:pt idx="1033">
                  <c:v>49.967210000000001</c:v>
                </c:pt>
                <c:pt idx="1034">
                  <c:v>50.180330000000005</c:v>
                </c:pt>
                <c:pt idx="1035">
                  <c:v>50.803279999999994</c:v>
                </c:pt>
                <c:pt idx="1036">
                  <c:v>50.098360000000007</c:v>
                </c:pt>
                <c:pt idx="1037">
                  <c:v>50.229510000000012</c:v>
                </c:pt>
                <c:pt idx="1038">
                  <c:v>51.475410000000004</c:v>
                </c:pt>
                <c:pt idx="1039">
                  <c:v>51.459009999999999</c:v>
                </c:pt>
                <c:pt idx="1040">
                  <c:v>51.229510000000012</c:v>
                </c:pt>
                <c:pt idx="1041">
                  <c:v>51.639340000000011</c:v>
                </c:pt>
                <c:pt idx="1042">
                  <c:v>49.770490000000002</c:v>
                </c:pt>
                <c:pt idx="1043">
                  <c:v>51.655740000000002</c:v>
                </c:pt>
                <c:pt idx="1044">
                  <c:v>50.590160000000012</c:v>
                </c:pt>
                <c:pt idx="1045">
                  <c:v>50.459009999999999</c:v>
                </c:pt>
                <c:pt idx="1046">
                  <c:v>49.868850000000002</c:v>
                </c:pt>
                <c:pt idx="1047">
                  <c:v>50.868850000000002</c:v>
                </c:pt>
                <c:pt idx="1048">
                  <c:v>51.278690000000005</c:v>
                </c:pt>
                <c:pt idx="1049">
                  <c:v>50.67213000000001</c:v>
                </c:pt>
                <c:pt idx="1050">
                  <c:v>50.245900000000006</c:v>
                </c:pt>
                <c:pt idx="1051">
                  <c:v>50.098360000000007</c:v>
                </c:pt>
                <c:pt idx="1052">
                  <c:v>50.754100000000001</c:v>
                </c:pt>
                <c:pt idx="1053">
                  <c:v>49.557379999999995</c:v>
                </c:pt>
                <c:pt idx="1054">
                  <c:v>52.163930000000008</c:v>
                </c:pt>
                <c:pt idx="1055">
                  <c:v>50.868850000000002</c:v>
                </c:pt>
                <c:pt idx="1056">
                  <c:v>50.360659999999996</c:v>
                </c:pt>
                <c:pt idx="1057">
                  <c:v>50.180330000000005</c:v>
                </c:pt>
                <c:pt idx="1058">
                  <c:v>50.491800000000005</c:v>
                </c:pt>
                <c:pt idx="1059">
                  <c:v>51</c:v>
                </c:pt>
                <c:pt idx="1060">
                  <c:v>49.704920000000001</c:v>
                </c:pt>
                <c:pt idx="1061">
                  <c:v>48.360659999999996</c:v>
                </c:pt>
                <c:pt idx="1062">
                  <c:v>50.868850000000002</c:v>
                </c:pt>
                <c:pt idx="1063">
                  <c:v>49.360659999999996</c:v>
                </c:pt>
                <c:pt idx="1064">
                  <c:v>50.344259999999998</c:v>
                </c:pt>
                <c:pt idx="1065">
                  <c:v>50.032790000000006</c:v>
                </c:pt>
                <c:pt idx="1066">
                  <c:v>51.04918</c:v>
                </c:pt>
                <c:pt idx="1067">
                  <c:v>50.229510000000012</c:v>
                </c:pt>
                <c:pt idx="1068">
                  <c:v>51.704920000000001</c:v>
                </c:pt>
                <c:pt idx="1069">
                  <c:v>49.72131000000001</c:v>
                </c:pt>
                <c:pt idx="1070">
                  <c:v>50.147540000000006</c:v>
                </c:pt>
                <c:pt idx="1071">
                  <c:v>49.786880000000004</c:v>
                </c:pt>
                <c:pt idx="1072">
                  <c:v>50.72131000000001</c:v>
                </c:pt>
                <c:pt idx="1073">
                  <c:v>49.409839999999996</c:v>
                </c:pt>
                <c:pt idx="1074">
                  <c:v>50.262290000000007</c:v>
                </c:pt>
                <c:pt idx="1075">
                  <c:v>50.147540000000006</c:v>
                </c:pt>
                <c:pt idx="1076">
                  <c:v>49.475410000000004</c:v>
                </c:pt>
                <c:pt idx="1077">
                  <c:v>51.836069999999999</c:v>
                </c:pt>
                <c:pt idx="1078">
                  <c:v>48.737710000000007</c:v>
                </c:pt>
                <c:pt idx="1079">
                  <c:v>51.229510000000012</c:v>
                </c:pt>
                <c:pt idx="1080">
                  <c:v>52.442620000000005</c:v>
                </c:pt>
                <c:pt idx="1081">
                  <c:v>47.540990000000001</c:v>
                </c:pt>
                <c:pt idx="1082">
                  <c:v>50.360659999999996</c:v>
                </c:pt>
                <c:pt idx="1083">
                  <c:v>50.327869999999997</c:v>
                </c:pt>
                <c:pt idx="1084">
                  <c:v>51.557379999999995</c:v>
                </c:pt>
                <c:pt idx="1085">
                  <c:v>50.491800000000005</c:v>
                </c:pt>
                <c:pt idx="1086">
                  <c:v>50.344259999999998</c:v>
                </c:pt>
                <c:pt idx="1087">
                  <c:v>50.196720000000013</c:v>
                </c:pt>
                <c:pt idx="1088">
                  <c:v>49.360659999999996</c:v>
                </c:pt>
                <c:pt idx="1089">
                  <c:v>50.819669999999995</c:v>
                </c:pt>
                <c:pt idx="1090">
                  <c:v>50.426230000000004</c:v>
                </c:pt>
                <c:pt idx="1091">
                  <c:v>50.885249999999999</c:v>
                </c:pt>
                <c:pt idx="1092">
                  <c:v>50.147540000000006</c:v>
                </c:pt>
                <c:pt idx="1093">
                  <c:v>51.934429999999999</c:v>
                </c:pt>
                <c:pt idx="1094">
                  <c:v>50.229510000000012</c:v>
                </c:pt>
                <c:pt idx="1095">
                  <c:v>50.524590000000003</c:v>
                </c:pt>
                <c:pt idx="1096">
                  <c:v>50.655740000000002</c:v>
                </c:pt>
                <c:pt idx="1097">
                  <c:v>50.196720000000013</c:v>
                </c:pt>
                <c:pt idx="1098">
                  <c:v>49.508200000000002</c:v>
                </c:pt>
                <c:pt idx="1099">
                  <c:v>49.409839999999996</c:v>
                </c:pt>
                <c:pt idx="1100">
                  <c:v>49.508200000000002</c:v>
                </c:pt>
                <c:pt idx="1101">
                  <c:v>51.442620000000005</c:v>
                </c:pt>
                <c:pt idx="1102">
                  <c:v>50</c:v>
                </c:pt>
                <c:pt idx="1103">
                  <c:v>51.688530000000007</c:v>
                </c:pt>
                <c:pt idx="1104">
                  <c:v>49.475410000000004</c:v>
                </c:pt>
                <c:pt idx="1105">
                  <c:v>50.344259999999998</c:v>
                </c:pt>
                <c:pt idx="1106">
                  <c:v>49.704920000000001</c:v>
                </c:pt>
                <c:pt idx="1107">
                  <c:v>50.426230000000004</c:v>
                </c:pt>
                <c:pt idx="1108">
                  <c:v>49.655740000000002</c:v>
                </c:pt>
                <c:pt idx="1109">
                  <c:v>50.803279999999994</c:v>
                </c:pt>
                <c:pt idx="1110">
                  <c:v>51.524590000000003</c:v>
                </c:pt>
                <c:pt idx="1111">
                  <c:v>48.918030000000002</c:v>
                </c:pt>
                <c:pt idx="1112">
                  <c:v>51.032790000000006</c:v>
                </c:pt>
                <c:pt idx="1113">
                  <c:v>51.852459999999994</c:v>
                </c:pt>
                <c:pt idx="1114">
                  <c:v>50.524590000000003</c:v>
                </c:pt>
                <c:pt idx="1115">
                  <c:v>49.344259999999998</c:v>
                </c:pt>
                <c:pt idx="1116">
                  <c:v>47.983609999999999</c:v>
                </c:pt>
                <c:pt idx="1117">
                  <c:v>51.754100000000001</c:v>
                </c:pt>
                <c:pt idx="1118">
                  <c:v>50.688530000000007</c:v>
                </c:pt>
                <c:pt idx="1119">
                  <c:v>52.180330000000005</c:v>
                </c:pt>
                <c:pt idx="1120">
                  <c:v>51.442620000000005</c:v>
                </c:pt>
                <c:pt idx="1121">
                  <c:v>49.360659999999996</c:v>
                </c:pt>
                <c:pt idx="1122">
                  <c:v>51.098360000000007</c:v>
                </c:pt>
                <c:pt idx="1123">
                  <c:v>50.114750000000001</c:v>
                </c:pt>
                <c:pt idx="1124">
                  <c:v>50.163930000000008</c:v>
                </c:pt>
                <c:pt idx="1125">
                  <c:v>49.868850000000002</c:v>
                </c:pt>
                <c:pt idx="1126">
                  <c:v>49.295080000000013</c:v>
                </c:pt>
                <c:pt idx="1127">
                  <c:v>51.213120000000011</c:v>
                </c:pt>
                <c:pt idx="1128">
                  <c:v>49.344259999999998</c:v>
                </c:pt>
                <c:pt idx="1129">
                  <c:v>51.114750000000001</c:v>
                </c:pt>
                <c:pt idx="1130">
                  <c:v>51.229510000000012</c:v>
                </c:pt>
                <c:pt idx="1131">
                  <c:v>51.475410000000004</c:v>
                </c:pt>
                <c:pt idx="1132">
                  <c:v>49.819669999999995</c:v>
                </c:pt>
                <c:pt idx="1133">
                  <c:v>50.62295000000001</c:v>
                </c:pt>
                <c:pt idx="1134">
                  <c:v>50.459009999999999</c:v>
                </c:pt>
                <c:pt idx="1135">
                  <c:v>51.786880000000004</c:v>
                </c:pt>
                <c:pt idx="1136">
                  <c:v>51.065570000000008</c:v>
                </c:pt>
                <c:pt idx="1137">
                  <c:v>51.147540000000006</c:v>
                </c:pt>
                <c:pt idx="1138">
                  <c:v>51.409839999999996</c:v>
                </c:pt>
                <c:pt idx="1139">
                  <c:v>51.770490000000002</c:v>
                </c:pt>
                <c:pt idx="1140">
                  <c:v>50.688530000000007</c:v>
                </c:pt>
                <c:pt idx="1141">
                  <c:v>51.639340000000011</c:v>
                </c:pt>
                <c:pt idx="1142">
                  <c:v>51.147540000000006</c:v>
                </c:pt>
                <c:pt idx="1143">
                  <c:v>49.803279999999994</c:v>
                </c:pt>
                <c:pt idx="1144">
                  <c:v>48.098360000000007</c:v>
                </c:pt>
                <c:pt idx="1145">
                  <c:v>50.557379999999995</c:v>
                </c:pt>
                <c:pt idx="1146">
                  <c:v>49.704920000000001</c:v>
                </c:pt>
                <c:pt idx="1147">
                  <c:v>50.245900000000006</c:v>
                </c:pt>
                <c:pt idx="1148">
                  <c:v>50.065570000000008</c:v>
                </c:pt>
                <c:pt idx="1149">
                  <c:v>50.377049999999997</c:v>
                </c:pt>
                <c:pt idx="1150">
                  <c:v>51.524590000000003</c:v>
                </c:pt>
                <c:pt idx="1151">
                  <c:v>50.098360000000007</c:v>
                </c:pt>
                <c:pt idx="1152">
                  <c:v>49.475410000000004</c:v>
                </c:pt>
                <c:pt idx="1153">
                  <c:v>49.819669999999995</c:v>
                </c:pt>
                <c:pt idx="1154">
                  <c:v>49.639340000000011</c:v>
                </c:pt>
                <c:pt idx="1155">
                  <c:v>49.803279999999994</c:v>
                </c:pt>
                <c:pt idx="1156">
                  <c:v>50.229510000000012</c:v>
                </c:pt>
                <c:pt idx="1157">
                  <c:v>50.737710000000007</c:v>
                </c:pt>
                <c:pt idx="1158">
                  <c:v>50.475410000000004</c:v>
                </c:pt>
                <c:pt idx="1159">
                  <c:v>51.524590000000003</c:v>
                </c:pt>
                <c:pt idx="1160">
                  <c:v>50.491800000000005</c:v>
                </c:pt>
                <c:pt idx="1161">
                  <c:v>52.180330000000005</c:v>
                </c:pt>
                <c:pt idx="1162">
                  <c:v>49.688530000000007</c:v>
                </c:pt>
                <c:pt idx="1163">
                  <c:v>49.655740000000002</c:v>
                </c:pt>
                <c:pt idx="1164">
                  <c:v>49.885249999999999</c:v>
                </c:pt>
                <c:pt idx="1165">
                  <c:v>50.803279999999994</c:v>
                </c:pt>
                <c:pt idx="1166">
                  <c:v>50.62295000000001</c:v>
                </c:pt>
                <c:pt idx="1167">
                  <c:v>51.295080000000013</c:v>
                </c:pt>
                <c:pt idx="1168">
                  <c:v>50.180330000000005</c:v>
                </c:pt>
                <c:pt idx="1169">
                  <c:v>50.262290000000007</c:v>
                </c:pt>
                <c:pt idx="1170">
                  <c:v>50.852459999999994</c:v>
                </c:pt>
                <c:pt idx="1171">
                  <c:v>50.475410000000004</c:v>
                </c:pt>
                <c:pt idx="1172">
                  <c:v>50.114750000000001</c:v>
                </c:pt>
                <c:pt idx="1173">
                  <c:v>50.229510000000012</c:v>
                </c:pt>
                <c:pt idx="1174">
                  <c:v>51.327869999999997</c:v>
                </c:pt>
                <c:pt idx="1175">
                  <c:v>47.704920000000001</c:v>
                </c:pt>
                <c:pt idx="1176">
                  <c:v>50.508200000000002</c:v>
                </c:pt>
                <c:pt idx="1177">
                  <c:v>50.918030000000002</c:v>
                </c:pt>
                <c:pt idx="1178">
                  <c:v>52.032790000000006</c:v>
                </c:pt>
                <c:pt idx="1179">
                  <c:v>50.573770000000003</c:v>
                </c:pt>
                <c:pt idx="1180">
                  <c:v>50.852459999999994</c:v>
                </c:pt>
                <c:pt idx="1181">
                  <c:v>50.213120000000011</c:v>
                </c:pt>
                <c:pt idx="1182">
                  <c:v>48.983609999999999</c:v>
                </c:pt>
                <c:pt idx="1183">
                  <c:v>51.442620000000005</c:v>
                </c:pt>
                <c:pt idx="1184">
                  <c:v>51</c:v>
                </c:pt>
                <c:pt idx="1185">
                  <c:v>50.098360000000007</c:v>
                </c:pt>
                <c:pt idx="1186">
                  <c:v>51.065570000000008</c:v>
                </c:pt>
                <c:pt idx="1187">
                  <c:v>48.803279999999994</c:v>
                </c:pt>
                <c:pt idx="1188">
                  <c:v>50.229510000000012</c:v>
                </c:pt>
                <c:pt idx="1189">
                  <c:v>49.311469999999993</c:v>
                </c:pt>
                <c:pt idx="1190">
                  <c:v>51.131150000000005</c:v>
                </c:pt>
                <c:pt idx="1191">
                  <c:v>50.081969999999998</c:v>
                </c:pt>
                <c:pt idx="1192">
                  <c:v>49.901639999999993</c:v>
                </c:pt>
                <c:pt idx="1193">
                  <c:v>49.901639999999993</c:v>
                </c:pt>
                <c:pt idx="1194">
                  <c:v>51.475410000000004</c:v>
                </c:pt>
                <c:pt idx="1195">
                  <c:v>49.72131000000001</c:v>
                </c:pt>
                <c:pt idx="1196">
                  <c:v>50.016390000000001</c:v>
                </c:pt>
                <c:pt idx="1197">
                  <c:v>51.229510000000012</c:v>
                </c:pt>
                <c:pt idx="1198">
                  <c:v>48.655740000000002</c:v>
                </c:pt>
                <c:pt idx="1199">
                  <c:v>49.114750000000001</c:v>
                </c:pt>
                <c:pt idx="1200">
                  <c:v>50.180330000000005</c:v>
                </c:pt>
                <c:pt idx="1201">
                  <c:v>50.393440000000005</c:v>
                </c:pt>
                <c:pt idx="1202">
                  <c:v>50.540990000000001</c:v>
                </c:pt>
                <c:pt idx="1203">
                  <c:v>49.704920000000001</c:v>
                </c:pt>
                <c:pt idx="1204">
                  <c:v>50.163930000000008</c:v>
                </c:pt>
                <c:pt idx="1205">
                  <c:v>51.344259999999998</c:v>
                </c:pt>
                <c:pt idx="1206">
                  <c:v>51.196720000000013</c:v>
                </c:pt>
                <c:pt idx="1207">
                  <c:v>49.196720000000013</c:v>
                </c:pt>
                <c:pt idx="1208">
                  <c:v>50.311469999999993</c:v>
                </c:pt>
                <c:pt idx="1209">
                  <c:v>50.67213000000001</c:v>
                </c:pt>
                <c:pt idx="1210">
                  <c:v>50.950819999999993</c:v>
                </c:pt>
                <c:pt idx="1211">
                  <c:v>51.508200000000002</c:v>
                </c:pt>
                <c:pt idx="1212">
                  <c:v>49.655740000000002</c:v>
                </c:pt>
                <c:pt idx="1213">
                  <c:v>50.540990000000001</c:v>
                </c:pt>
                <c:pt idx="1214">
                  <c:v>51.131150000000005</c:v>
                </c:pt>
                <c:pt idx="1215">
                  <c:v>51.688530000000007</c:v>
                </c:pt>
                <c:pt idx="1216">
                  <c:v>50.852459999999994</c:v>
                </c:pt>
                <c:pt idx="1217">
                  <c:v>47.918030000000002</c:v>
                </c:pt>
                <c:pt idx="1218">
                  <c:v>50.409839999999996</c:v>
                </c:pt>
                <c:pt idx="1219">
                  <c:v>49.901639999999993</c:v>
                </c:pt>
                <c:pt idx="1220">
                  <c:v>48.72131000000001</c:v>
                </c:pt>
                <c:pt idx="1221">
                  <c:v>49.819669999999995</c:v>
                </c:pt>
                <c:pt idx="1222">
                  <c:v>50.573770000000003</c:v>
                </c:pt>
                <c:pt idx="1223">
                  <c:v>49.04918</c:v>
                </c:pt>
                <c:pt idx="1224">
                  <c:v>50.606560000000002</c:v>
                </c:pt>
                <c:pt idx="1225">
                  <c:v>49.327869999999997</c:v>
                </c:pt>
                <c:pt idx="1226">
                  <c:v>52.901639999999993</c:v>
                </c:pt>
                <c:pt idx="1227">
                  <c:v>50.163930000000008</c:v>
                </c:pt>
                <c:pt idx="1228">
                  <c:v>51.081969999999998</c:v>
                </c:pt>
                <c:pt idx="1229">
                  <c:v>50.508200000000002</c:v>
                </c:pt>
                <c:pt idx="1230">
                  <c:v>51</c:v>
                </c:pt>
                <c:pt idx="1231">
                  <c:v>49.590160000000012</c:v>
                </c:pt>
                <c:pt idx="1232">
                  <c:v>51.213120000000011</c:v>
                </c:pt>
                <c:pt idx="1233">
                  <c:v>50.950819999999993</c:v>
                </c:pt>
                <c:pt idx="1234">
                  <c:v>49.426230000000004</c:v>
                </c:pt>
                <c:pt idx="1235">
                  <c:v>51.262290000000007</c:v>
                </c:pt>
                <c:pt idx="1236">
                  <c:v>52.491800000000005</c:v>
                </c:pt>
                <c:pt idx="1237">
                  <c:v>51.016390000000001</c:v>
                </c:pt>
                <c:pt idx="1238">
                  <c:v>52.081969999999998</c:v>
                </c:pt>
                <c:pt idx="1239">
                  <c:v>51.67213000000001</c:v>
                </c:pt>
                <c:pt idx="1240">
                  <c:v>52.016390000000001</c:v>
                </c:pt>
                <c:pt idx="1241">
                  <c:v>51.114750000000001</c:v>
                </c:pt>
                <c:pt idx="1242">
                  <c:v>50.655740000000002</c:v>
                </c:pt>
                <c:pt idx="1243">
                  <c:v>51.327869999999997</c:v>
                </c:pt>
                <c:pt idx="1244">
                  <c:v>49.803279999999994</c:v>
                </c:pt>
                <c:pt idx="1245">
                  <c:v>52.180330000000005</c:v>
                </c:pt>
                <c:pt idx="1246">
                  <c:v>50.786880000000004</c:v>
                </c:pt>
                <c:pt idx="1247">
                  <c:v>50.377049999999997</c:v>
                </c:pt>
                <c:pt idx="1248">
                  <c:v>51.016390000000001</c:v>
                </c:pt>
                <c:pt idx="1249">
                  <c:v>49.639340000000011</c:v>
                </c:pt>
                <c:pt idx="1250">
                  <c:v>49.573770000000003</c:v>
                </c:pt>
                <c:pt idx="1251">
                  <c:v>50.557379999999995</c:v>
                </c:pt>
                <c:pt idx="1252">
                  <c:v>49.213120000000011</c:v>
                </c:pt>
                <c:pt idx="1253">
                  <c:v>50.524590000000003</c:v>
                </c:pt>
                <c:pt idx="1254">
                  <c:v>49.590160000000012</c:v>
                </c:pt>
                <c:pt idx="1255">
                  <c:v>52.557379999999995</c:v>
                </c:pt>
                <c:pt idx="1256">
                  <c:v>49.983609999999999</c:v>
                </c:pt>
                <c:pt idx="1257">
                  <c:v>49.918030000000002</c:v>
                </c:pt>
                <c:pt idx="1258">
                  <c:v>50.475410000000004</c:v>
                </c:pt>
                <c:pt idx="1259">
                  <c:v>49.770490000000002</c:v>
                </c:pt>
                <c:pt idx="1260">
                  <c:v>49.852459999999994</c:v>
                </c:pt>
                <c:pt idx="1261">
                  <c:v>51.62295000000001</c:v>
                </c:pt>
                <c:pt idx="1262">
                  <c:v>51.245900000000006</c:v>
                </c:pt>
                <c:pt idx="1263">
                  <c:v>50.852459999999994</c:v>
                </c:pt>
                <c:pt idx="1264">
                  <c:v>48.606560000000002</c:v>
                </c:pt>
                <c:pt idx="1265">
                  <c:v>50.803279999999994</c:v>
                </c:pt>
                <c:pt idx="1266">
                  <c:v>49.62295000000001</c:v>
                </c:pt>
                <c:pt idx="1267">
                  <c:v>52.081969999999998</c:v>
                </c:pt>
                <c:pt idx="1268">
                  <c:v>49.245900000000006</c:v>
                </c:pt>
                <c:pt idx="1269">
                  <c:v>51.016390000000001</c:v>
                </c:pt>
                <c:pt idx="1270">
                  <c:v>51.491800000000005</c:v>
                </c:pt>
                <c:pt idx="1271">
                  <c:v>50.114750000000001</c:v>
                </c:pt>
                <c:pt idx="1272">
                  <c:v>52.032790000000006</c:v>
                </c:pt>
                <c:pt idx="1273">
                  <c:v>50.196720000000013</c:v>
                </c:pt>
                <c:pt idx="1274">
                  <c:v>51.540990000000001</c:v>
                </c:pt>
                <c:pt idx="1275">
                  <c:v>50.409839999999996</c:v>
                </c:pt>
                <c:pt idx="1276">
                  <c:v>51</c:v>
                </c:pt>
                <c:pt idx="1277">
                  <c:v>48.836069999999999</c:v>
                </c:pt>
                <c:pt idx="1278">
                  <c:v>49.754100000000001</c:v>
                </c:pt>
                <c:pt idx="1279">
                  <c:v>49.67213000000001</c:v>
                </c:pt>
                <c:pt idx="1280">
                  <c:v>50.590160000000012</c:v>
                </c:pt>
                <c:pt idx="1281">
                  <c:v>49.311469999999993</c:v>
                </c:pt>
                <c:pt idx="1282">
                  <c:v>51.065570000000008</c:v>
                </c:pt>
                <c:pt idx="1283">
                  <c:v>50.868850000000002</c:v>
                </c:pt>
                <c:pt idx="1284">
                  <c:v>50.524590000000003</c:v>
                </c:pt>
                <c:pt idx="1285">
                  <c:v>50.508200000000002</c:v>
                </c:pt>
                <c:pt idx="1286">
                  <c:v>51.180330000000005</c:v>
                </c:pt>
                <c:pt idx="1287">
                  <c:v>49.852459999999994</c:v>
                </c:pt>
                <c:pt idx="1288">
                  <c:v>49.967210000000001</c:v>
                </c:pt>
                <c:pt idx="1289">
                  <c:v>50.688530000000007</c:v>
                </c:pt>
                <c:pt idx="1290">
                  <c:v>52.508200000000002</c:v>
                </c:pt>
                <c:pt idx="1291">
                  <c:v>50.786880000000004</c:v>
                </c:pt>
                <c:pt idx="1292">
                  <c:v>48.688530000000007</c:v>
                </c:pt>
                <c:pt idx="1293">
                  <c:v>52.196720000000013</c:v>
                </c:pt>
                <c:pt idx="1294">
                  <c:v>50.459009999999999</c:v>
                </c:pt>
                <c:pt idx="1295">
                  <c:v>51.475410000000004</c:v>
                </c:pt>
                <c:pt idx="1296">
                  <c:v>51.67213000000001</c:v>
                </c:pt>
                <c:pt idx="1297">
                  <c:v>50.639340000000011</c:v>
                </c:pt>
                <c:pt idx="1298">
                  <c:v>50.295080000000013</c:v>
                </c:pt>
                <c:pt idx="1299">
                  <c:v>51.836069999999999</c:v>
                </c:pt>
                <c:pt idx="1300">
                  <c:v>49.213120000000011</c:v>
                </c:pt>
                <c:pt idx="1301">
                  <c:v>52.163930000000008</c:v>
                </c:pt>
                <c:pt idx="1302">
                  <c:v>51.229510000000012</c:v>
                </c:pt>
                <c:pt idx="1303">
                  <c:v>51.311469999999993</c:v>
                </c:pt>
                <c:pt idx="1304">
                  <c:v>51.540990000000001</c:v>
                </c:pt>
                <c:pt idx="1305">
                  <c:v>50.72131000000001</c:v>
                </c:pt>
                <c:pt idx="1306">
                  <c:v>49.540990000000001</c:v>
                </c:pt>
                <c:pt idx="1307">
                  <c:v>51.655740000000002</c:v>
                </c:pt>
                <c:pt idx="1308">
                  <c:v>49.426230000000004</c:v>
                </c:pt>
                <c:pt idx="1309">
                  <c:v>49.72131000000001</c:v>
                </c:pt>
                <c:pt idx="1310">
                  <c:v>49.606560000000002</c:v>
                </c:pt>
                <c:pt idx="1311">
                  <c:v>51.114750000000001</c:v>
                </c:pt>
                <c:pt idx="1312">
                  <c:v>51.311469999999993</c:v>
                </c:pt>
                <c:pt idx="1313">
                  <c:v>51.557379999999995</c:v>
                </c:pt>
                <c:pt idx="1314">
                  <c:v>52.278690000000005</c:v>
                </c:pt>
                <c:pt idx="1315">
                  <c:v>51.262290000000007</c:v>
                </c:pt>
                <c:pt idx="1316">
                  <c:v>51.442620000000005</c:v>
                </c:pt>
                <c:pt idx="1317">
                  <c:v>51.196720000000013</c:v>
                </c:pt>
                <c:pt idx="1318">
                  <c:v>51.868850000000002</c:v>
                </c:pt>
                <c:pt idx="1319">
                  <c:v>49.737710000000007</c:v>
                </c:pt>
                <c:pt idx="1320">
                  <c:v>51.803279999999994</c:v>
                </c:pt>
                <c:pt idx="1321">
                  <c:v>49.409839999999996</c:v>
                </c:pt>
                <c:pt idx="1322">
                  <c:v>51.245900000000006</c:v>
                </c:pt>
                <c:pt idx="1323">
                  <c:v>51.016390000000001</c:v>
                </c:pt>
                <c:pt idx="1324">
                  <c:v>52</c:v>
                </c:pt>
                <c:pt idx="1325">
                  <c:v>51.606560000000002</c:v>
                </c:pt>
                <c:pt idx="1326">
                  <c:v>51.459009999999999</c:v>
                </c:pt>
                <c:pt idx="1327">
                  <c:v>50</c:v>
                </c:pt>
                <c:pt idx="1328">
                  <c:v>50.016390000000001</c:v>
                </c:pt>
                <c:pt idx="1329">
                  <c:v>50.540990000000001</c:v>
                </c:pt>
                <c:pt idx="1330">
                  <c:v>48.508200000000002</c:v>
                </c:pt>
                <c:pt idx="1331">
                  <c:v>50.196720000000013</c:v>
                </c:pt>
                <c:pt idx="1332">
                  <c:v>50.950819999999993</c:v>
                </c:pt>
                <c:pt idx="1333">
                  <c:v>50.606560000000002</c:v>
                </c:pt>
                <c:pt idx="1334">
                  <c:v>50.344259999999998</c:v>
                </c:pt>
                <c:pt idx="1335">
                  <c:v>50.557379999999995</c:v>
                </c:pt>
                <c:pt idx="1336">
                  <c:v>50.901639999999993</c:v>
                </c:pt>
                <c:pt idx="1337">
                  <c:v>52</c:v>
                </c:pt>
                <c:pt idx="1338">
                  <c:v>50.967210000000001</c:v>
                </c:pt>
                <c:pt idx="1339">
                  <c:v>50.098360000000007</c:v>
                </c:pt>
                <c:pt idx="1340">
                  <c:v>49.606560000000002</c:v>
                </c:pt>
                <c:pt idx="1341">
                  <c:v>51.524590000000003</c:v>
                </c:pt>
                <c:pt idx="1342">
                  <c:v>50.360659999999996</c:v>
                </c:pt>
                <c:pt idx="1343">
                  <c:v>51.754100000000001</c:v>
                </c:pt>
                <c:pt idx="1344">
                  <c:v>52.163930000000008</c:v>
                </c:pt>
                <c:pt idx="1345">
                  <c:v>49.459009999999999</c:v>
                </c:pt>
                <c:pt idx="1346">
                  <c:v>49.62295000000001</c:v>
                </c:pt>
                <c:pt idx="1347">
                  <c:v>50.836069999999999</c:v>
                </c:pt>
                <c:pt idx="1348">
                  <c:v>51.327869999999997</c:v>
                </c:pt>
                <c:pt idx="1349">
                  <c:v>52</c:v>
                </c:pt>
                <c:pt idx="1350">
                  <c:v>48.032790000000006</c:v>
                </c:pt>
                <c:pt idx="1351">
                  <c:v>49.655740000000002</c:v>
                </c:pt>
                <c:pt idx="1352">
                  <c:v>51.442620000000005</c:v>
                </c:pt>
                <c:pt idx="1353">
                  <c:v>50.737710000000007</c:v>
                </c:pt>
                <c:pt idx="1354">
                  <c:v>51.442620000000005</c:v>
                </c:pt>
                <c:pt idx="1355">
                  <c:v>51.032790000000006</c:v>
                </c:pt>
                <c:pt idx="1356">
                  <c:v>51.180330000000005</c:v>
                </c:pt>
                <c:pt idx="1357">
                  <c:v>51.491800000000005</c:v>
                </c:pt>
                <c:pt idx="1358">
                  <c:v>50</c:v>
                </c:pt>
                <c:pt idx="1359">
                  <c:v>50.737710000000007</c:v>
                </c:pt>
                <c:pt idx="1360">
                  <c:v>50.213120000000011</c:v>
                </c:pt>
                <c:pt idx="1361">
                  <c:v>50.606560000000002</c:v>
                </c:pt>
                <c:pt idx="1362">
                  <c:v>50.409839999999996</c:v>
                </c:pt>
                <c:pt idx="1363">
                  <c:v>48.868850000000002</c:v>
                </c:pt>
                <c:pt idx="1364">
                  <c:v>51.590160000000012</c:v>
                </c:pt>
                <c:pt idx="1365">
                  <c:v>52</c:v>
                </c:pt>
                <c:pt idx="1366">
                  <c:v>50.377049999999997</c:v>
                </c:pt>
                <c:pt idx="1367">
                  <c:v>51.147540000000006</c:v>
                </c:pt>
                <c:pt idx="1368">
                  <c:v>50.852459999999994</c:v>
                </c:pt>
                <c:pt idx="1369">
                  <c:v>50.114750000000001</c:v>
                </c:pt>
                <c:pt idx="1370">
                  <c:v>50.67213000000001</c:v>
                </c:pt>
                <c:pt idx="1371">
                  <c:v>50.065570000000008</c:v>
                </c:pt>
                <c:pt idx="1372">
                  <c:v>51.573770000000003</c:v>
                </c:pt>
                <c:pt idx="1373">
                  <c:v>50.491800000000005</c:v>
                </c:pt>
                <c:pt idx="1374">
                  <c:v>50.67213000000001</c:v>
                </c:pt>
                <c:pt idx="1375">
                  <c:v>52.688530000000007</c:v>
                </c:pt>
                <c:pt idx="1376">
                  <c:v>51.163930000000008</c:v>
                </c:pt>
                <c:pt idx="1377">
                  <c:v>52.032790000000006</c:v>
                </c:pt>
                <c:pt idx="1378">
                  <c:v>50.409839999999996</c:v>
                </c:pt>
                <c:pt idx="1379">
                  <c:v>50.426230000000004</c:v>
                </c:pt>
                <c:pt idx="1380">
                  <c:v>51.213120000000011</c:v>
                </c:pt>
                <c:pt idx="1381">
                  <c:v>50.081969999999998</c:v>
                </c:pt>
                <c:pt idx="1382">
                  <c:v>50.475410000000004</c:v>
                </c:pt>
                <c:pt idx="1383">
                  <c:v>50.229510000000012</c:v>
                </c:pt>
                <c:pt idx="1384">
                  <c:v>49.737710000000007</c:v>
                </c:pt>
                <c:pt idx="1385">
                  <c:v>51.639340000000011</c:v>
                </c:pt>
                <c:pt idx="1386">
                  <c:v>49.327869999999997</c:v>
                </c:pt>
                <c:pt idx="1387">
                  <c:v>51.459009999999999</c:v>
                </c:pt>
                <c:pt idx="1388">
                  <c:v>50.065570000000008</c:v>
                </c:pt>
                <c:pt idx="1389">
                  <c:v>49.901639999999993</c:v>
                </c:pt>
                <c:pt idx="1390">
                  <c:v>48.786880000000004</c:v>
                </c:pt>
                <c:pt idx="1391">
                  <c:v>50.655740000000002</c:v>
                </c:pt>
                <c:pt idx="1392">
                  <c:v>49.573770000000003</c:v>
                </c:pt>
                <c:pt idx="1393">
                  <c:v>51.557379999999995</c:v>
                </c:pt>
                <c:pt idx="1394">
                  <c:v>50.770490000000002</c:v>
                </c:pt>
                <c:pt idx="1395">
                  <c:v>50.573770000000003</c:v>
                </c:pt>
                <c:pt idx="1396">
                  <c:v>48.803279999999994</c:v>
                </c:pt>
                <c:pt idx="1397">
                  <c:v>50.950819999999993</c:v>
                </c:pt>
                <c:pt idx="1398">
                  <c:v>50.180330000000005</c:v>
                </c:pt>
                <c:pt idx="1399">
                  <c:v>50.901639999999993</c:v>
                </c:pt>
                <c:pt idx="1400">
                  <c:v>51.278690000000005</c:v>
                </c:pt>
                <c:pt idx="1401">
                  <c:v>50.885249999999999</c:v>
                </c:pt>
                <c:pt idx="1402">
                  <c:v>49.901639999999993</c:v>
                </c:pt>
                <c:pt idx="1403">
                  <c:v>49.508200000000002</c:v>
                </c:pt>
                <c:pt idx="1404">
                  <c:v>50.918030000000002</c:v>
                </c:pt>
                <c:pt idx="1405">
                  <c:v>50.114750000000001</c:v>
                </c:pt>
                <c:pt idx="1406">
                  <c:v>51.262290000000007</c:v>
                </c:pt>
                <c:pt idx="1407">
                  <c:v>50.737710000000007</c:v>
                </c:pt>
                <c:pt idx="1408">
                  <c:v>51.688530000000007</c:v>
                </c:pt>
                <c:pt idx="1409">
                  <c:v>51.114750000000001</c:v>
                </c:pt>
                <c:pt idx="1410">
                  <c:v>49.786880000000004</c:v>
                </c:pt>
                <c:pt idx="1411">
                  <c:v>50.983609999999999</c:v>
                </c:pt>
                <c:pt idx="1412">
                  <c:v>51.311469999999993</c:v>
                </c:pt>
                <c:pt idx="1413">
                  <c:v>51.852459999999994</c:v>
                </c:pt>
                <c:pt idx="1414">
                  <c:v>51.459009999999999</c:v>
                </c:pt>
                <c:pt idx="1415">
                  <c:v>50.983609999999999</c:v>
                </c:pt>
                <c:pt idx="1416">
                  <c:v>50.508200000000002</c:v>
                </c:pt>
                <c:pt idx="1417">
                  <c:v>52.180330000000005</c:v>
                </c:pt>
                <c:pt idx="1418">
                  <c:v>49.704920000000001</c:v>
                </c:pt>
                <c:pt idx="1419">
                  <c:v>49.475410000000004</c:v>
                </c:pt>
                <c:pt idx="1420">
                  <c:v>52.590160000000012</c:v>
                </c:pt>
                <c:pt idx="1421">
                  <c:v>50.377049999999997</c:v>
                </c:pt>
                <c:pt idx="1422">
                  <c:v>49.377049999999997</c:v>
                </c:pt>
                <c:pt idx="1423">
                  <c:v>51.295080000000013</c:v>
                </c:pt>
                <c:pt idx="1424">
                  <c:v>51.983609999999999</c:v>
                </c:pt>
                <c:pt idx="1425">
                  <c:v>49.967210000000001</c:v>
                </c:pt>
                <c:pt idx="1426">
                  <c:v>50.688530000000007</c:v>
                </c:pt>
                <c:pt idx="1427">
                  <c:v>51.819669999999995</c:v>
                </c:pt>
                <c:pt idx="1428">
                  <c:v>53.278690000000005</c:v>
                </c:pt>
                <c:pt idx="1429">
                  <c:v>48.918030000000002</c:v>
                </c:pt>
                <c:pt idx="1430">
                  <c:v>50.967210000000001</c:v>
                </c:pt>
                <c:pt idx="1431">
                  <c:v>49.442620000000005</c:v>
                </c:pt>
                <c:pt idx="1432">
                  <c:v>49.491800000000005</c:v>
                </c:pt>
                <c:pt idx="1433">
                  <c:v>50.754100000000001</c:v>
                </c:pt>
                <c:pt idx="1434">
                  <c:v>48.377049999999997</c:v>
                </c:pt>
                <c:pt idx="1435">
                  <c:v>51.098360000000007</c:v>
                </c:pt>
                <c:pt idx="1436">
                  <c:v>52</c:v>
                </c:pt>
                <c:pt idx="1437">
                  <c:v>50.377049999999997</c:v>
                </c:pt>
                <c:pt idx="1438">
                  <c:v>51.311469999999993</c:v>
                </c:pt>
                <c:pt idx="1439">
                  <c:v>52.131150000000005</c:v>
                </c:pt>
                <c:pt idx="1440">
                  <c:v>49.459009999999999</c:v>
                </c:pt>
                <c:pt idx="1441">
                  <c:v>51.409839999999996</c:v>
                </c:pt>
                <c:pt idx="1442">
                  <c:v>50.704920000000001</c:v>
                </c:pt>
                <c:pt idx="1443">
                  <c:v>51.459009999999999</c:v>
                </c:pt>
                <c:pt idx="1444">
                  <c:v>51.196720000000013</c:v>
                </c:pt>
                <c:pt idx="1445">
                  <c:v>49.885249999999999</c:v>
                </c:pt>
                <c:pt idx="1446">
                  <c:v>51.819669999999995</c:v>
                </c:pt>
                <c:pt idx="1447">
                  <c:v>49.803279999999994</c:v>
                </c:pt>
                <c:pt idx="1448">
                  <c:v>51.163930000000008</c:v>
                </c:pt>
                <c:pt idx="1449">
                  <c:v>50.426230000000004</c:v>
                </c:pt>
                <c:pt idx="1450">
                  <c:v>50.442620000000005</c:v>
                </c:pt>
                <c:pt idx="1451">
                  <c:v>49.278690000000005</c:v>
                </c:pt>
                <c:pt idx="1452">
                  <c:v>50.147540000000006</c:v>
                </c:pt>
                <c:pt idx="1453">
                  <c:v>51.852459999999994</c:v>
                </c:pt>
                <c:pt idx="1454">
                  <c:v>50.950819999999993</c:v>
                </c:pt>
                <c:pt idx="1455">
                  <c:v>50.557379999999995</c:v>
                </c:pt>
                <c:pt idx="1456">
                  <c:v>48.278690000000005</c:v>
                </c:pt>
                <c:pt idx="1457">
                  <c:v>49.147540000000006</c:v>
                </c:pt>
                <c:pt idx="1458">
                  <c:v>51.540990000000001</c:v>
                </c:pt>
                <c:pt idx="1459">
                  <c:v>50.803279999999994</c:v>
                </c:pt>
                <c:pt idx="1460">
                  <c:v>50.180330000000005</c:v>
                </c:pt>
                <c:pt idx="1461">
                  <c:v>50.67213000000001</c:v>
                </c:pt>
                <c:pt idx="1462">
                  <c:v>51.524590000000003</c:v>
                </c:pt>
                <c:pt idx="1463">
                  <c:v>51.065570000000008</c:v>
                </c:pt>
                <c:pt idx="1464">
                  <c:v>50.131150000000005</c:v>
                </c:pt>
                <c:pt idx="1465">
                  <c:v>49.836069999999999</c:v>
                </c:pt>
                <c:pt idx="1466">
                  <c:v>50.737710000000007</c:v>
                </c:pt>
                <c:pt idx="1467">
                  <c:v>49.918030000000002</c:v>
                </c:pt>
                <c:pt idx="1468">
                  <c:v>51.557379999999995</c:v>
                </c:pt>
                <c:pt idx="1469">
                  <c:v>50.409839999999996</c:v>
                </c:pt>
                <c:pt idx="1470">
                  <c:v>49.344259999999998</c:v>
                </c:pt>
                <c:pt idx="1471">
                  <c:v>51.770490000000002</c:v>
                </c:pt>
                <c:pt idx="1472">
                  <c:v>51.72131000000001</c:v>
                </c:pt>
                <c:pt idx="1473">
                  <c:v>50.311469999999993</c:v>
                </c:pt>
                <c:pt idx="1474">
                  <c:v>49.491800000000005</c:v>
                </c:pt>
                <c:pt idx="1475">
                  <c:v>50.934429999999999</c:v>
                </c:pt>
                <c:pt idx="1476">
                  <c:v>49.196720000000013</c:v>
                </c:pt>
                <c:pt idx="1477">
                  <c:v>50.147540000000006</c:v>
                </c:pt>
                <c:pt idx="1478">
                  <c:v>50.311469999999993</c:v>
                </c:pt>
                <c:pt idx="1479">
                  <c:v>50.180330000000005</c:v>
                </c:pt>
                <c:pt idx="1480">
                  <c:v>52.639340000000011</c:v>
                </c:pt>
                <c:pt idx="1481">
                  <c:v>50.67213000000001</c:v>
                </c:pt>
                <c:pt idx="1482">
                  <c:v>48.934429999999999</c:v>
                </c:pt>
                <c:pt idx="1483">
                  <c:v>50.688530000000007</c:v>
                </c:pt>
                <c:pt idx="1484">
                  <c:v>49.147540000000006</c:v>
                </c:pt>
                <c:pt idx="1485">
                  <c:v>49.606560000000002</c:v>
                </c:pt>
                <c:pt idx="1486">
                  <c:v>49.655740000000002</c:v>
                </c:pt>
                <c:pt idx="1487">
                  <c:v>51.344259999999998</c:v>
                </c:pt>
                <c:pt idx="1488">
                  <c:v>51.327869999999997</c:v>
                </c:pt>
                <c:pt idx="1489">
                  <c:v>50.278690000000005</c:v>
                </c:pt>
                <c:pt idx="1490">
                  <c:v>50.868850000000002</c:v>
                </c:pt>
                <c:pt idx="1491">
                  <c:v>50.967210000000001</c:v>
                </c:pt>
                <c:pt idx="1492">
                  <c:v>49.540990000000001</c:v>
                </c:pt>
                <c:pt idx="1493">
                  <c:v>51.213120000000011</c:v>
                </c:pt>
                <c:pt idx="1494">
                  <c:v>49.180330000000005</c:v>
                </c:pt>
                <c:pt idx="1495">
                  <c:v>49.180330000000005</c:v>
                </c:pt>
                <c:pt idx="1496">
                  <c:v>52.737710000000007</c:v>
                </c:pt>
                <c:pt idx="1497">
                  <c:v>51.639340000000011</c:v>
                </c:pt>
                <c:pt idx="1498">
                  <c:v>49.459009999999999</c:v>
                </c:pt>
                <c:pt idx="1499">
                  <c:v>48.918030000000002</c:v>
                </c:pt>
                <c:pt idx="1500">
                  <c:v>50.754100000000001</c:v>
                </c:pt>
                <c:pt idx="1501">
                  <c:v>49.459009999999999</c:v>
                </c:pt>
                <c:pt idx="1502">
                  <c:v>50.442620000000005</c:v>
                </c:pt>
                <c:pt idx="1503">
                  <c:v>49.491800000000005</c:v>
                </c:pt>
                <c:pt idx="1504">
                  <c:v>50.065570000000008</c:v>
                </c:pt>
                <c:pt idx="1505">
                  <c:v>50.360659999999996</c:v>
                </c:pt>
                <c:pt idx="1506">
                  <c:v>50.868850000000002</c:v>
                </c:pt>
                <c:pt idx="1507">
                  <c:v>49.491800000000005</c:v>
                </c:pt>
                <c:pt idx="1508">
                  <c:v>50.967210000000001</c:v>
                </c:pt>
                <c:pt idx="1509">
                  <c:v>49.540990000000001</c:v>
                </c:pt>
                <c:pt idx="1510">
                  <c:v>49.62295000000001</c:v>
                </c:pt>
                <c:pt idx="1511">
                  <c:v>49.67213000000001</c:v>
                </c:pt>
                <c:pt idx="1512">
                  <c:v>49.327869999999997</c:v>
                </c:pt>
                <c:pt idx="1513">
                  <c:v>50.704920000000001</c:v>
                </c:pt>
                <c:pt idx="1514">
                  <c:v>50.67213000000001</c:v>
                </c:pt>
                <c:pt idx="1515">
                  <c:v>48.311469999999993</c:v>
                </c:pt>
                <c:pt idx="1516">
                  <c:v>51.229510000000012</c:v>
                </c:pt>
                <c:pt idx="1517">
                  <c:v>51.098360000000007</c:v>
                </c:pt>
                <c:pt idx="1518">
                  <c:v>50.868850000000002</c:v>
                </c:pt>
                <c:pt idx="1519">
                  <c:v>51.04918</c:v>
                </c:pt>
                <c:pt idx="1520">
                  <c:v>50.819669999999995</c:v>
                </c:pt>
                <c:pt idx="1521">
                  <c:v>51.442620000000005</c:v>
                </c:pt>
                <c:pt idx="1522">
                  <c:v>51.836069999999999</c:v>
                </c:pt>
                <c:pt idx="1523">
                  <c:v>48.967210000000001</c:v>
                </c:pt>
                <c:pt idx="1524">
                  <c:v>51.573770000000003</c:v>
                </c:pt>
                <c:pt idx="1525">
                  <c:v>51.442620000000005</c:v>
                </c:pt>
                <c:pt idx="1526">
                  <c:v>51.62295000000001</c:v>
                </c:pt>
                <c:pt idx="1527">
                  <c:v>50.229510000000012</c:v>
                </c:pt>
                <c:pt idx="1528">
                  <c:v>51.655740000000002</c:v>
                </c:pt>
                <c:pt idx="1529">
                  <c:v>50.295080000000013</c:v>
                </c:pt>
                <c:pt idx="1530">
                  <c:v>50.081969999999998</c:v>
                </c:pt>
                <c:pt idx="1531">
                  <c:v>49.442620000000005</c:v>
                </c:pt>
                <c:pt idx="1532">
                  <c:v>49.278690000000005</c:v>
                </c:pt>
                <c:pt idx="1533">
                  <c:v>50.409839999999996</c:v>
                </c:pt>
                <c:pt idx="1534">
                  <c:v>52.786880000000004</c:v>
                </c:pt>
                <c:pt idx="1535">
                  <c:v>48.836069999999999</c:v>
                </c:pt>
                <c:pt idx="1536">
                  <c:v>51.114750000000001</c:v>
                </c:pt>
                <c:pt idx="1537">
                  <c:v>51.213120000000011</c:v>
                </c:pt>
                <c:pt idx="1538">
                  <c:v>50.377049999999997</c:v>
                </c:pt>
                <c:pt idx="1539">
                  <c:v>49.704920000000001</c:v>
                </c:pt>
                <c:pt idx="1540">
                  <c:v>49.409839999999996</c:v>
                </c:pt>
                <c:pt idx="1541">
                  <c:v>50.62295000000001</c:v>
                </c:pt>
                <c:pt idx="1542">
                  <c:v>51.360659999999996</c:v>
                </c:pt>
                <c:pt idx="1543">
                  <c:v>50</c:v>
                </c:pt>
                <c:pt idx="1544">
                  <c:v>51.655740000000002</c:v>
                </c:pt>
                <c:pt idx="1545">
                  <c:v>48.836069999999999</c:v>
                </c:pt>
                <c:pt idx="1546">
                  <c:v>50.377049999999997</c:v>
                </c:pt>
                <c:pt idx="1547">
                  <c:v>50.967210000000001</c:v>
                </c:pt>
                <c:pt idx="1548">
                  <c:v>51.245900000000006</c:v>
                </c:pt>
                <c:pt idx="1549">
                  <c:v>51.081969999999998</c:v>
                </c:pt>
                <c:pt idx="1550">
                  <c:v>51.72131000000001</c:v>
                </c:pt>
                <c:pt idx="1551">
                  <c:v>48.704920000000001</c:v>
                </c:pt>
                <c:pt idx="1552">
                  <c:v>51.262290000000007</c:v>
                </c:pt>
                <c:pt idx="1553">
                  <c:v>51.180330000000005</c:v>
                </c:pt>
                <c:pt idx="1554">
                  <c:v>50.295080000000013</c:v>
                </c:pt>
                <c:pt idx="1555">
                  <c:v>51.573770000000003</c:v>
                </c:pt>
                <c:pt idx="1556">
                  <c:v>52.67213000000001</c:v>
                </c:pt>
                <c:pt idx="1557">
                  <c:v>50.868850000000002</c:v>
                </c:pt>
                <c:pt idx="1558">
                  <c:v>50.62295000000001</c:v>
                </c:pt>
                <c:pt idx="1559">
                  <c:v>51.62295000000001</c:v>
                </c:pt>
                <c:pt idx="1560">
                  <c:v>50.573770000000003</c:v>
                </c:pt>
                <c:pt idx="1561">
                  <c:v>49.491800000000005</c:v>
                </c:pt>
                <c:pt idx="1562">
                  <c:v>50.245900000000006</c:v>
                </c:pt>
                <c:pt idx="1563">
                  <c:v>50.278690000000005</c:v>
                </c:pt>
                <c:pt idx="1564">
                  <c:v>50.213120000000011</c:v>
                </c:pt>
                <c:pt idx="1565">
                  <c:v>52.114750000000001</c:v>
                </c:pt>
                <c:pt idx="1566">
                  <c:v>49.803279999999994</c:v>
                </c:pt>
                <c:pt idx="1567">
                  <c:v>51.229510000000012</c:v>
                </c:pt>
                <c:pt idx="1568">
                  <c:v>49.72131000000001</c:v>
                </c:pt>
                <c:pt idx="1569">
                  <c:v>51.065570000000008</c:v>
                </c:pt>
                <c:pt idx="1570">
                  <c:v>51.131150000000005</c:v>
                </c:pt>
                <c:pt idx="1571">
                  <c:v>51.442620000000005</c:v>
                </c:pt>
                <c:pt idx="1572">
                  <c:v>52.852459999999994</c:v>
                </c:pt>
                <c:pt idx="1573">
                  <c:v>50.983609999999999</c:v>
                </c:pt>
                <c:pt idx="1574">
                  <c:v>51.327869999999997</c:v>
                </c:pt>
                <c:pt idx="1575">
                  <c:v>49.983609999999999</c:v>
                </c:pt>
                <c:pt idx="1576">
                  <c:v>50.540990000000001</c:v>
                </c:pt>
                <c:pt idx="1577">
                  <c:v>51.409839999999996</c:v>
                </c:pt>
                <c:pt idx="1578">
                  <c:v>53.72131000000001</c:v>
                </c:pt>
                <c:pt idx="1579">
                  <c:v>51.196720000000013</c:v>
                </c:pt>
                <c:pt idx="1580">
                  <c:v>50.573770000000003</c:v>
                </c:pt>
                <c:pt idx="1581">
                  <c:v>50.442620000000005</c:v>
                </c:pt>
                <c:pt idx="1582">
                  <c:v>50.032790000000006</c:v>
                </c:pt>
                <c:pt idx="1583">
                  <c:v>50.918030000000002</c:v>
                </c:pt>
                <c:pt idx="1584">
                  <c:v>50.131150000000005</c:v>
                </c:pt>
                <c:pt idx="1585">
                  <c:v>52.62295000000001</c:v>
                </c:pt>
                <c:pt idx="1586">
                  <c:v>50.786880000000004</c:v>
                </c:pt>
                <c:pt idx="1587">
                  <c:v>49.327869999999997</c:v>
                </c:pt>
                <c:pt idx="1588">
                  <c:v>51.262290000000007</c:v>
                </c:pt>
                <c:pt idx="1589">
                  <c:v>50.704920000000001</c:v>
                </c:pt>
                <c:pt idx="1590">
                  <c:v>51.524590000000003</c:v>
                </c:pt>
                <c:pt idx="1591">
                  <c:v>49.72131000000001</c:v>
                </c:pt>
                <c:pt idx="1592">
                  <c:v>50.065570000000008</c:v>
                </c:pt>
                <c:pt idx="1593">
                  <c:v>49.459009999999999</c:v>
                </c:pt>
                <c:pt idx="1594">
                  <c:v>51.180330000000005</c:v>
                </c:pt>
                <c:pt idx="1595">
                  <c:v>49.770490000000002</c:v>
                </c:pt>
                <c:pt idx="1596">
                  <c:v>51.295080000000013</c:v>
                </c:pt>
                <c:pt idx="1597">
                  <c:v>51.67213000000001</c:v>
                </c:pt>
                <c:pt idx="1598">
                  <c:v>51.04918</c:v>
                </c:pt>
                <c:pt idx="1599">
                  <c:v>49.573770000000003</c:v>
                </c:pt>
                <c:pt idx="1600">
                  <c:v>49.442620000000005</c:v>
                </c:pt>
                <c:pt idx="1601">
                  <c:v>49.950819999999993</c:v>
                </c:pt>
                <c:pt idx="1602">
                  <c:v>51.081969999999998</c:v>
                </c:pt>
                <c:pt idx="1603">
                  <c:v>51.803279999999994</c:v>
                </c:pt>
                <c:pt idx="1604">
                  <c:v>50.245900000000006</c:v>
                </c:pt>
                <c:pt idx="1605">
                  <c:v>51.885249999999999</c:v>
                </c:pt>
                <c:pt idx="1606">
                  <c:v>48.590160000000012</c:v>
                </c:pt>
                <c:pt idx="1607">
                  <c:v>51.016390000000001</c:v>
                </c:pt>
                <c:pt idx="1608">
                  <c:v>51.557379999999995</c:v>
                </c:pt>
                <c:pt idx="1609">
                  <c:v>51.196720000000013</c:v>
                </c:pt>
                <c:pt idx="1610">
                  <c:v>48.491800000000005</c:v>
                </c:pt>
                <c:pt idx="1611">
                  <c:v>50.04918</c:v>
                </c:pt>
                <c:pt idx="1612">
                  <c:v>51.885249999999999</c:v>
                </c:pt>
                <c:pt idx="1613">
                  <c:v>52.557379999999995</c:v>
                </c:pt>
                <c:pt idx="1614">
                  <c:v>50.950819999999993</c:v>
                </c:pt>
                <c:pt idx="1615">
                  <c:v>50.573770000000003</c:v>
                </c:pt>
                <c:pt idx="1616">
                  <c:v>52</c:v>
                </c:pt>
                <c:pt idx="1617">
                  <c:v>50.475410000000004</c:v>
                </c:pt>
                <c:pt idx="1618">
                  <c:v>49.885249999999999</c:v>
                </c:pt>
                <c:pt idx="1619">
                  <c:v>50.836069999999999</c:v>
                </c:pt>
                <c:pt idx="1620">
                  <c:v>50.360659999999996</c:v>
                </c:pt>
                <c:pt idx="1621">
                  <c:v>50.754100000000001</c:v>
                </c:pt>
                <c:pt idx="1622">
                  <c:v>50.655740000000002</c:v>
                </c:pt>
                <c:pt idx="1623">
                  <c:v>50.868850000000002</c:v>
                </c:pt>
                <c:pt idx="1624">
                  <c:v>51.163930000000008</c:v>
                </c:pt>
                <c:pt idx="1625">
                  <c:v>51.016390000000001</c:v>
                </c:pt>
                <c:pt idx="1626">
                  <c:v>51.262290000000007</c:v>
                </c:pt>
                <c:pt idx="1627">
                  <c:v>49.786880000000004</c:v>
                </c:pt>
                <c:pt idx="1628">
                  <c:v>50.196720000000013</c:v>
                </c:pt>
                <c:pt idx="1629">
                  <c:v>50.311469999999993</c:v>
                </c:pt>
                <c:pt idx="1630">
                  <c:v>49.770490000000002</c:v>
                </c:pt>
                <c:pt idx="1631">
                  <c:v>51.524590000000003</c:v>
                </c:pt>
                <c:pt idx="1632">
                  <c:v>51.393440000000005</c:v>
                </c:pt>
                <c:pt idx="1633">
                  <c:v>52.04918</c:v>
                </c:pt>
                <c:pt idx="1634">
                  <c:v>51.62295000000001</c:v>
                </c:pt>
                <c:pt idx="1635">
                  <c:v>48.918030000000002</c:v>
                </c:pt>
                <c:pt idx="1636">
                  <c:v>49.213120000000011</c:v>
                </c:pt>
                <c:pt idx="1637">
                  <c:v>49.475410000000004</c:v>
                </c:pt>
                <c:pt idx="1638">
                  <c:v>48.475410000000004</c:v>
                </c:pt>
                <c:pt idx="1639">
                  <c:v>49.639340000000011</c:v>
                </c:pt>
                <c:pt idx="1640">
                  <c:v>51.573770000000003</c:v>
                </c:pt>
                <c:pt idx="1641">
                  <c:v>50.245900000000006</c:v>
                </c:pt>
                <c:pt idx="1642">
                  <c:v>51.557379999999995</c:v>
                </c:pt>
                <c:pt idx="1643">
                  <c:v>50.852459999999994</c:v>
                </c:pt>
                <c:pt idx="1644">
                  <c:v>51.590160000000012</c:v>
                </c:pt>
                <c:pt idx="1645">
                  <c:v>50.950819999999993</c:v>
                </c:pt>
                <c:pt idx="1646">
                  <c:v>51.344259999999998</c:v>
                </c:pt>
                <c:pt idx="1647">
                  <c:v>51.163930000000008</c:v>
                </c:pt>
                <c:pt idx="1648">
                  <c:v>50.311469999999993</c:v>
                </c:pt>
                <c:pt idx="1649">
                  <c:v>49.393440000000005</c:v>
                </c:pt>
                <c:pt idx="1650">
                  <c:v>51.67213000000001</c:v>
                </c:pt>
                <c:pt idx="1651">
                  <c:v>51.967210000000001</c:v>
                </c:pt>
                <c:pt idx="1652">
                  <c:v>48.836069999999999</c:v>
                </c:pt>
                <c:pt idx="1653">
                  <c:v>50.147540000000006</c:v>
                </c:pt>
                <c:pt idx="1654">
                  <c:v>50.72131000000001</c:v>
                </c:pt>
                <c:pt idx="1655">
                  <c:v>50.147540000000006</c:v>
                </c:pt>
                <c:pt idx="1656">
                  <c:v>51.262290000000007</c:v>
                </c:pt>
                <c:pt idx="1657">
                  <c:v>48.688530000000007</c:v>
                </c:pt>
                <c:pt idx="1658">
                  <c:v>50.918030000000002</c:v>
                </c:pt>
                <c:pt idx="1659">
                  <c:v>49.344259999999998</c:v>
                </c:pt>
                <c:pt idx="1660">
                  <c:v>50.885249999999999</c:v>
                </c:pt>
                <c:pt idx="1661">
                  <c:v>49.72131000000001</c:v>
                </c:pt>
                <c:pt idx="1662">
                  <c:v>50.491800000000005</c:v>
                </c:pt>
                <c:pt idx="1663">
                  <c:v>50.426230000000004</c:v>
                </c:pt>
                <c:pt idx="1664">
                  <c:v>50.950819999999993</c:v>
                </c:pt>
                <c:pt idx="1665">
                  <c:v>50.819669999999995</c:v>
                </c:pt>
                <c:pt idx="1666">
                  <c:v>50</c:v>
                </c:pt>
                <c:pt idx="1667">
                  <c:v>50.557379999999995</c:v>
                </c:pt>
                <c:pt idx="1668">
                  <c:v>52.409839999999996</c:v>
                </c:pt>
                <c:pt idx="1669">
                  <c:v>51.245900000000006</c:v>
                </c:pt>
                <c:pt idx="1670">
                  <c:v>51.524590000000003</c:v>
                </c:pt>
                <c:pt idx="1671">
                  <c:v>50</c:v>
                </c:pt>
                <c:pt idx="1672">
                  <c:v>49.901639999999993</c:v>
                </c:pt>
                <c:pt idx="1673">
                  <c:v>52.016390000000001</c:v>
                </c:pt>
                <c:pt idx="1674">
                  <c:v>50.557379999999995</c:v>
                </c:pt>
                <c:pt idx="1675">
                  <c:v>50.754100000000001</c:v>
                </c:pt>
                <c:pt idx="1676">
                  <c:v>50.262290000000007</c:v>
                </c:pt>
                <c:pt idx="1677">
                  <c:v>52.114750000000001</c:v>
                </c:pt>
                <c:pt idx="1678">
                  <c:v>51.262290000000007</c:v>
                </c:pt>
                <c:pt idx="1679">
                  <c:v>52.770490000000002</c:v>
                </c:pt>
                <c:pt idx="1680">
                  <c:v>50.573770000000003</c:v>
                </c:pt>
                <c:pt idx="1681">
                  <c:v>49.590160000000012</c:v>
                </c:pt>
                <c:pt idx="1682">
                  <c:v>52.393440000000005</c:v>
                </c:pt>
                <c:pt idx="1683">
                  <c:v>51.065570000000008</c:v>
                </c:pt>
                <c:pt idx="1684">
                  <c:v>49.098360000000007</c:v>
                </c:pt>
                <c:pt idx="1685">
                  <c:v>51.065570000000008</c:v>
                </c:pt>
                <c:pt idx="1686">
                  <c:v>49.229510000000012</c:v>
                </c:pt>
                <c:pt idx="1687">
                  <c:v>50.918030000000002</c:v>
                </c:pt>
                <c:pt idx="1688">
                  <c:v>51.180330000000005</c:v>
                </c:pt>
                <c:pt idx="1689">
                  <c:v>50.065570000000008</c:v>
                </c:pt>
                <c:pt idx="1690">
                  <c:v>50.442620000000005</c:v>
                </c:pt>
                <c:pt idx="1691">
                  <c:v>49.475410000000004</c:v>
                </c:pt>
                <c:pt idx="1692">
                  <c:v>51.67213000000001</c:v>
                </c:pt>
                <c:pt idx="1693">
                  <c:v>50.475410000000004</c:v>
                </c:pt>
                <c:pt idx="1694">
                  <c:v>51.573770000000003</c:v>
                </c:pt>
                <c:pt idx="1695">
                  <c:v>50.836069999999999</c:v>
                </c:pt>
                <c:pt idx="1696">
                  <c:v>51.295080000000013</c:v>
                </c:pt>
                <c:pt idx="1697">
                  <c:v>51.360659999999996</c:v>
                </c:pt>
                <c:pt idx="1698">
                  <c:v>50.67213000000001</c:v>
                </c:pt>
                <c:pt idx="1699">
                  <c:v>50.032790000000006</c:v>
                </c:pt>
                <c:pt idx="1700">
                  <c:v>49.901639999999993</c:v>
                </c:pt>
                <c:pt idx="1701">
                  <c:v>49.852459999999994</c:v>
                </c:pt>
                <c:pt idx="1702">
                  <c:v>50.639340000000011</c:v>
                </c:pt>
                <c:pt idx="1703">
                  <c:v>50.62295000000001</c:v>
                </c:pt>
                <c:pt idx="1704">
                  <c:v>51.983609999999999</c:v>
                </c:pt>
                <c:pt idx="1705">
                  <c:v>51.147540000000006</c:v>
                </c:pt>
                <c:pt idx="1706">
                  <c:v>50.213120000000011</c:v>
                </c:pt>
                <c:pt idx="1707">
                  <c:v>51.606560000000002</c:v>
                </c:pt>
                <c:pt idx="1708">
                  <c:v>50.67213000000001</c:v>
                </c:pt>
                <c:pt idx="1709">
                  <c:v>49.786880000000004</c:v>
                </c:pt>
                <c:pt idx="1710">
                  <c:v>51.229510000000012</c:v>
                </c:pt>
                <c:pt idx="1711">
                  <c:v>49.72131000000001</c:v>
                </c:pt>
                <c:pt idx="1712">
                  <c:v>49.409839999999996</c:v>
                </c:pt>
                <c:pt idx="1713">
                  <c:v>50.639340000000011</c:v>
                </c:pt>
                <c:pt idx="1714">
                  <c:v>49.72131000000001</c:v>
                </c:pt>
                <c:pt idx="1715">
                  <c:v>51.770490000000002</c:v>
                </c:pt>
                <c:pt idx="1716">
                  <c:v>50.737710000000007</c:v>
                </c:pt>
                <c:pt idx="1717">
                  <c:v>50.377049999999997</c:v>
                </c:pt>
                <c:pt idx="1718">
                  <c:v>51.704920000000001</c:v>
                </c:pt>
                <c:pt idx="1719">
                  <c:v>51.180330000000005</c:v>
                </c:pt>
                <c:pt idx="1720">
                  <c:v>51.245900000000006</c:v>
                </c:pt>
                <c:pt idx="1721">
                  <c:v>49.081969999999998</c:v>
                </c:pt>
                <c:pt idx="1722">
                  <c:v>51</c:v>
                </c:pt>
                <c:pt idx="1723">
                  <c:v>51.098360000000007</c:v>
                </c:pt>
                <c:pt idx="1724">
                  <c:v>49.901639999999993</c:v>
                </c:pt>
                <c:pt idx="1725">
                  <c:v>50.278690000000005</c:v>
                </c:pt>
                <c:pt idx="1726">
                  <c:v>51.819669999999995</c:v>
                </c:pt>
                <c:pt idx="1727">
                  <c:v>50.147540000000006</c:v>
                </c:pt>
                <c:pt idx="1728">
                  <c:v>50.72131000000001</c:v>
                </c:pt>
                <c:pt idx="1729">
                  <c:v>49.426230000000004</c:v>
                </c:pt>
                <c:pt idx="1730">
                  <c:v>49.901639999999993</c:v>
                </c:pt>
                <c:pt idx="1731">
                  <c:v>51.032790000000006</c:v>
                </c:pt>
                <c:pt idx="1732">
                  <c:v>50.901639999999993</c:v>
                </c:pt>
                <c:pt idx="1733">
                  <c:v>51.245900000000006</c:v>
                </c:pt>
                <c:pt idx="1734">
                  <c:v>52.360659999999996</c:v>
                </c:pt>
                <c:pt idx="1735">
                  <c:v>49.540990000000001</c:v>
                </c:pt>
                <c:pt idx="1736">
                  <c:v>52.04918</c:v>
                </c:pt>
                <c:pt idx="1737">
                  <c:v>49.213120000000011</c:v>
                </c:pt>
                <c:pt idx="1738">
                  <c:v>50.688530000000007</c:v>
                </c:pt>
                <c:pt idx="1739">
                  <c:v>51.295080000000013</c:v>
                </c:pt>
                <c:pt idx="1740">
                  <c:v>49.885249999999999</c:v>
                </c:pt>
                <c:pt idx="1741">
                  <c:v>50.803279999999994</c:v>
                </c:pt>
                <c:pt idx="1742">
                  <c:v>49.918030000000002</c:v>
                </c:pt>
                <c:pt idx="1743">
                  <c:v>51.016390000000001</c:v>
                </c:pt>
                <c:pt idx="1744">
                  <c:v>50.409839999999996</c:v>
                </c:pt>
                <c:pt idx="1745">
                  <c:v>52.131150000000005</c:v>
                </c:pt>
                <c:pt idx="1746">
                  <c:v>49.278690000000005</c:v>
                </c:pt>
                <c:pt idx="1747">
                  <c:v>50.967210000000001</c:v>
                </c:pt>
                <c:pt idx="1748">
                  <c:v>50.901639999999993</c:v>
                </c:pt>
                <c:pt idx="1749">
                  <c:v>51.311469999999993</c:v>
                </c:pt>
                <c:pt idx="1750">
                  <c:v>50.04918</c:v>
                </c:pt>
                <c:pt idx="1751">
                  <c:v>50.967210000000001</c:v>
                </c:pt>
                <c:pt idx="1752">
                  <c:v>50.967210000000001</c:v>
                </c:pt>
                <c:pt idx="1753">
                  <c:v>51.213120000000011</c:v>
                </c:pt>
                <c:pt idx="1754">
                  <c:v>49.573770000000003</c:v>
                </c:pt>
                <c:pt idx="1755">
                  <c:v>52.147540000000006</c:v>
                </c:pt>
                <c:pt idx="1756">
                  <c:v>50.918030000000002</c:v>
                </c:pt>
                <c:pt idx="1757">
                  <c:v>50.852459999999994</c:v>
                </c:pt>
                <c:pt idx="1758">
                  <c:v>50.180330000000005</c:v>
                </c:pt>
                <c:pt idx="1759">
                  <c:v>49.491800000000005</c:v>
                </c:pt>
                <c:pt idx="1760">
                  <c:v>50.475410000000004</c:v>
                </c:pt>
                <c:pt idx="1761">
                  <c:v>50.901639999999993</c:v>
                </c:pt>
                <c:pt idx="1762">
                  <c:v>50.065570000000008</c:v>
                </c:pt>
                <c:pt idx="1763">
                  <c:v>50.573770000000003</c:v>
                </c:pt>
                <c:pt idx="1764">
                  <c:v>51.918030000000002</c:v>
                </c:pt>
                <c:pt idx="1765">
                  <c:v>50.934429999999999</c:v>
                </c:pt>
                <c:pt idx="1766">
                  <c:v>52.016390000000001</c:v>
                </c:pt>
                <c:pt idx="1767">
                  <c:v>52.295080000000013</c:v>
                </c:pt>
                <c:pt idx="1768">
                  <c:v>49.836069999999999</c:v>
                </c:pt>
                <c:pt idx="1769">
                  <c:v>50.754100000000001</c:v>
                </c:pt>
                <c:pt idx="1770">
                  <c:v>51.819669999999995</c:v>
                </c:pt>
                <c:pt idx="1771">
                  <c:v>49.918030000000002</c:v>
                </c:pt>
                <c:pt idx="1772">
                  <c:v>49.590160000000012</c:v>
                </c:pt>
                <c:pt idx="1773">
                  <c:v>49.918030000000002</c:v>
                </c:pt>
                <c:pt idx="1774">
                  <c:v>50.885249999999999</c:v>
                </c:pt>
                <c:pt idx="1775">
                  <c:v>50.967210000000001</c:v>
                </c:pt>
                <c:pt idx="1776">
                  <c:v>51.081969999999998</c:v>
                </c:pt>
                <c:pt idx="1777">
                  <c:v>50.934429999999999</c:v>
                </c:pt>
                <c:pt idx="1778">
                  <c:v>49.163930000000008</c:v>
                </c:pt>
                <c:pt idx="1779">
                  <c:v>50.803279999999994</c:v>
                </c:pt>
                <c:pt idx="1780">
                  <c:v>50.327869999999997</c:v>
                </c:pt>
                <c:pt idx="1781">
                  <c:v>49.803279999999994</c:v>
                </c:pt>
                <c:pt idx="1782">
                  <c:v>51.491800000000005</c:v>
                </c:pt>
                <c:pt idx="1783">
                  <c:v>51.655740000000002</c:v>
                </c:pt>
                <c:pt idx="1784">
                  <c:v>49.852459999999994</c:v>
                </c:pt>
                <c:pt idx="1785">
                  <c:v>50.360659999999996</c:v>
                </c:pt>
                <c:pt idx="1786">
                  <c:v>49.475410000000004</c:v>
                </c:pt>
                <c:pt idx="1787">
                  <c:v>50.983609999999999</c:v>
                </c:pt>
                <c:pt idx="1788">
                  <c:v>51.983609999999999</c:v>
                </c:pt>
                <c:pt idx="1789">
                  <c:v>48.163930000000008</c:v>
                </c:pt>
                <c:pt idx="1790">
                  <c:v>49.770490000000002</c:v>
                </c:pt>
                <c:pt idx="1791">
                  <c:v>50.491800000000005</c:v>
                </c:pt>
                <c:pt idx="1792">
                  <c:v>51.573770000000003</c:v>
                </c:pt>
                <c:pt idx="1793">
                  <c:v>51.950819999999993</c:v>
                </c:pt>
                <c:pt idx="1794">
                  <c:v>50.163930000000008</c:v>
                </c:pt>
                <c:pt idx="1795">
                  <c:v>51.032790000000006</c:v>
                </c:pt>
                <c:pt idx="1796">
                  <c:v>51.475410000000004</c:v>
                </c:pt>
                <c:pt idx="1797">
                  <c:v>51.065570000000008</c:v>
                </c:pt>
                <c:pt idx="1798">
                  <c:v>50.016390000000001</c:v>
                </c:pt>
                <c:pt idx="1799">
                  <c:v>51.04918</c:v>
                </c:pt>
                <c:pt idx="1800">
                  <c:v>52.557379999999995</c:v>
                </c:pt>
                <c:pt idx="1801">
                  <c:v>49.803279999999994</c:v>
                </c:pt>
                <c:pt idx="1802">
                  <c:v>49.540990000000001</c:v>
                </c:pt>
                <c:pt idx="1803">
                  <c:v>50.540990000000001</c:v>
                </c:pt>
                <c:pt idx="1804">
                  <c:v>51.524590000000003</c:v>
                </c:pt>
                <c:pt idx="1805">
                  <c:v>51.032790000000006</c:v>
                </c:pt>
                <c:pt idx="1806">
                  <c:v>49.852459999999994</c:v>
                </c:pt>
                <c:pt idx="1807">
                  <c:v>50.688530000000007</c:v>
                </c:pt>
                <c:pt idx="1808">
                  <c:v>49.688530000000007</c:v>
                </c:pt>
                <c:pt idx="1809">
                  <c:v>51.278690000000005</c:v>
                </c:pt>
                <c:pt idx="1810">
                  <c:v>50.819669999999995</c:v>
                </c:pt>
                <c:pt idx="1811">
                  <c:v>52.72131000000001</c:v>
                </c:pt>
                <c:pt idx="1812">
                  <c:v>52.934429999999999</c:v>
                </c:pt>
                <c:pt idx="1813">
                  <c:v>49.885249999999999</c:v>
                </c:pt>
                <c:pt idx="1814">
                  <c:v>50.573770000000003</c:v>
                </c:pt>
                <c:pt idx="1815">
                  <c:v>51.377049999999997</c:v>
                </c:pt>
                <c:pt idx="1816">
                  <c:v>51.213120000000011</c:v>
                </c:pt>
                <c:pt idx="1817">
                  <c:v>51.098360000000007</c:v>
                </c:pt>
                <c:pt idx="1818">
                  <c:v>51.098360000000007</c:v>
                </c:pt>
                <c:pt idx="1819">
                  <c:v>49.573770000000003</c:v>
                </c:pt>
                <c:pt idx="1820">
                  <c:v>49.852459999999994</c:v>
                </c:pt>
                <c:pt idx="1821">
                  <c:v>50.147540000000006</c:v>
                </c:pt>
                <c:pt idx="1822">
                  <c:v>49.934429999999999</c:v>
                </c:pt>
                <c:pt idx="1823">
                  <c:v>51.131150000000005</c:v>
                </c:pt>
                <c:pt idx="1824">
                  <c:v>50.67213000000001</c:v>
                </c:pt>
                <c:pt idx="1825">
                  <c:v>50.786880000000004</c:v>
                </c:pt>
                <c:pt idx="1826">
                  <c:v>50.918030000000002</c:v>
                </c:pt>
                <c:pt idx="1827">
                  <c:v>51.295080000000013</c:v>
                </c:pt>
                <c:pt idx="1828">
                  <c:v>52.475410000000004</c:v>
                </c:pt>
                <c:pt idx="1829">
                  <c:v>51.67213000000001</c:v>
                </c:pt>
                <c:pt idx="1830">
                  <c:v>50.934429999999999</c:v>
                </c:pt>
                <c:pt idx="1831">
                  <c:v>51.72131000000001</c:v>
                </c:pt>
                <c:pt idx="1832">
                  <c:v>52.819669999999995</c:v>
                </c:pt>
                <c:pt idx="1833">
                  <c:v>51.213120000000011</c:v>
                </c:pt>
                <c:pt idx="1834">
                  <c:v>50.557379999999995</c:v>
                </c:pt>
                <c:pt idx="1835">
                  <c:v>51.475410000000004</c:v>
                </c:pt>
                <c:pt idx="1836">
                  <c:v>51.229510000000012</c:v>
                </c:pt>
                <c:pt idx="1837">
                  <c:v>51.868850000000002</c:v>
                </c:pt>
                <c:pt idx="1838">
                  <c:v>51.426230000000004</c:v>
                </c:pt>
                <c:pt idx="1839">
                  <c:v>49.016390000000001</c:v>
                </c:pt>
                <c:pt idx="1840">
                  <c:v>52.131150000000005</c:v>
                </c:pt>
                <c:pt idx="1841">
                  <c:v>50.213120000000011</c:v>
                </c:pt>
                <c:pt idx="1842">
                  <c:v>50.344259999999998</c:v>
                </c:pt>
                <c:pt idx="1843">
                  <c:v>50.786880000000004</c:v>
                </c:pt>
                <c:pt idx="1844">
                  <c:v>50.491800000000005</c:v>
                </c:pt>
                <c:pt idx="1845">
                  <c:v>51.950819999999993</c:v>
                </c:pt>
                <c:pt idx="1846">
                  <c:v>52.098360000000007</c:v>
                </c:pt>
                <c:pt idx="1847">
                  <c:v>50.639340000000011</c:v>
                </c:pt>
                <c:pt idx="1848">
                  <c:v>50.459009999999999</c:v>
                </c:pt>
                <c:pt idx="1849">
                  <c:v>50.754100000000001</c:v>
                </c:pt>
                <c:pt idx="1850">
                  <c:v>52.180330000000005</c:v>
                </c:pt>
                <c:pt idx="1851">
                  <c:v>52.327869999999997</c:v>
                </c:pt>
                <c:pt idx="1852">
                  <c:v>51.098360000000007</c:v>
                </c:pt>
                <c:pt idx="1853">
                  <c:v>51.180330000000005</c:v>
                </c:pt>
                <c:pt idx="1854">
                  <c:v>52.016390000000001</c:v>
                </c:pt>
                <c:pt idx="1855">
                  <c:v>52.311469999999993</c:v>
                </c:pt>
                <c:pt idx="1856">
                  <c:v>51.229510000000012</c:v>
                </c:pt>
                <c:pt idx="1857">
                  <c:v>50.213120000000011</c:v>
                </c:pt>
                <c:pt idx="1858">
                  <c:v>50.508200000000002</c:v>
                </c:pt>
                <c:pt idx="1859">
                  <c:v>52</c:v>
                </c:pt>
                <c:pt idx="1860">
                  <c:v>49.393440000000005</c:v>
                </c:pt>
                <c:pt idx="1861">
                  <c:v>51.508200000000002</c:v>
                </c:pt>
                <c:pt idx="1862">
                  <c:v>50.590160000000012</c:v>
                </c:pt>
                <c:pt idx="1863">
                  <c:v>51.327869999999997</c:v>
                </c:pt>
                <c:pt idx="1864">
                  <c:v>50.229510000000012</c:v>
                </c:pt>
                <c:pt idx="1865">
                  <c:v>50.72131000000001</c:v>
                </c:pt>
                <c:pt idx="1866">
                  <c:v>51.131150000000005</c:v>
                </c:pt>
                <c:pt idx="1867">
                  <c:v>50.983609999999999</c:v>
                </c:pt>
                <c:pt idx="1868">
                  <c:v>51.278690000000005</c:v>
                </c:pt>
                <c:pt idx="1869">
                  <c:v>52.426230000000004</c:v>
                </c:pt>
                <c:pt idx="1870">
                  <c:v>51.295080000000013</c:v>
                </c:pt>
                <c:pt idx="1871">
                  <c:v>50.819669999999995</c:v>
                </c:pt>
                <c:pt idx="1872">
                  <c:v>51.442620000000005</c:v>
                </c:pt>
                <c:pt idx="1873">
                  <c:v>50.901639999999993</c:v>
                </c:pt>
                <c:pt idx="1874">
                  <c:v>52.540990000000001</c:v>
                </c:pt>
                <c:pt idx="1875">
                  <c:v>50.918030000000002</c:v>
                </c:pt>
                <c:pt idx="1876">
                  <c:v>49.836069999999999</c:v>
                </c:pt>
                <c:pt idx="1877">
                  <c:v>49.409839999999996</c:v>
                </c:pt>
                <c:pt idx="1878">
                  <c:v>50.278690000000005</c:v>
                </c:pt>
                <c:pt idx="1879">
                  <c:v>50.688530000000007</c:v>
                </c:pt>
                <c:pt idx="1880">
                  <c:v>49.459009999999999</c:v>
                </c:pt>
                <c:pt idx="1881">
                  <c:v>50.229510000000012</c:v>
                </c:pt>
                <c:pt idx="1882">
                  <c:v>50.04918</c:v>
                </c:pt>
                <c:pt idx="1883">
                  <c:v>50.655740000000002</c:v>
                </c:pt>
                <c:pt idx="1884">
                  <c:v>50.393440000000005</c:v>
                </c:pt>
                <c:pt idx="1885">
                  <c:v>50.573770000000003</c:v>
                </c:pt>
                <c:pt idx="1886">
                  <c:v>50.344259999999998</c:v>
                </c:pt>
                <c:pt idx="1887">
                  <c:v>50.62295000000001</c:v>
                </c:pt>
                <c:pt idx="1888">
                  <c:v>50.524590000000003</c:v>
                </c:pt>
                <c:pt idx="1889">
                  <c:v>49.770490000000002</c:v>
                </c:pt>
                <c:pt idx="1890">
                  <c:v>49.196720000000013</c:v>
                </c:pt>
                <c:pt idx="1891">
                  <c:v>51.229510000000012</c:v>
                </c:pt>
                <c:pt idx="1892">
                  <c:v>50.065570000000008</c:v>
                </c:pt>
                <c:pt idx="1893">
                  <c:v>51.573770000000003</c:v>
                </c:pt>
                <c:pt idx="1894">
                  <c:v>50.032790000000006</c:v>
                </c:pt>
                <c:pt idx="1895">
                  <c:v>50.295080000000013</c:v>
                </c:pt>
                <c:pt idx="1896">
                  <c:v>51.295080000000013</c:v>
                </c:pt>
                <c:pt idx="1897">
                  <c:v>51.62295000000001</c:v>
                </c:pt>
                <c:pt idx="1898">
                  <c:v>51.409839999999996</c:v>
                </c:pt>
                <c:pt idx="1899">
                  <c:v>49.885249999999999</c:v>
                </c:pt>
                <c:pt idx="1900">
                  <c:v>50.737710000000007</c:v>
                </c:pt>
                <c:pt idx="1901">
                  <c:v>49.67213000000001</c:v>
                </c:pt>
                <c:pt idx="1902">
                  <c:v>49.62295000000001</c:v>
                </c:pt>
                <c:pt idx="1903">
                  <c:v>49.950819999999993</c:v>
                </c:pt>
                <c:pt idx="1904">
                  <c:v>51.344259999999998</c:v>
                </c:pt>
                <c:pt idx="1905">
                  <c:v>50.918030000000002</c:v>
                </c:pt>
                <c:pt idx="1906">
                  <c:v>50.508200000000002</c:v>
                </c:pt>
                <c:pt idx="1907">
                  <c:v>50.377049999999997</c:v>
                </c:pt>
                <c:pt idx="1908">
                  <c:v>51.426230000000004</c:v>
                </c:pt>
                <c:pt idx="1909">
                  <c:v>51.72131000000001</c:v>
                </c:pt>
                <c:pt idx="1910">
                  <c:v>51.62295000000001</c:v>
                </c:pt>
                <c:pt idx="1911">
                  <c:v>50.114750000000001</c:v>
                </c:pt>
                <c:pt idx="1912">
                  <c:v>52.360659999999996</c:v>
                </c:pt>
                <c:pt idx="1913">
                  <c:v>51.229510000000012</c:v>
                </c:pt>
                <c:pt idx="1914">
                  <c:v>52.72131000000001</c:v>
                </c:pt>
                <c:pt idx="1915">
                  <c:v>49.639340000000011</c:v>
                </c:pt>
                <c:pt idx="1916">
                  <c:v>50.491800000000005</c:v>
                </c:pt>
                <c:pt idx="1917">
                  <c:v>51.016390000000001</c:v>
                </c:pt>
                <c:pt idx="1918">
                  <c:v>51</c:v>
                </c:pt>
                <c:pt idx="1919">
                  <c:v>50.754100000000001</c:v>
                </c:pt>
                <c:pt idx="1920">
                  <c:v>53.295080000000013</c:v>
                </c:pt>
                <c:pt idx="1921">
                  <c:v>51.213120000000011</c:v>
                </c:pt>
                <c:pt idx="1922">
                  <c:v>50.803279999999994</c:v>
                </c:pt>
                <c:pt idx="1923">
                  <c:v>50.163930000000008</c:v>
                </c:pt>
                <c:pt idx="1924">
                  <c:v>50.262290000000007</c:v>
                </c:pt>
                <c:pt idx="1925">
                  <c:v>49.442620000000005</c:v>
                </c:pt>
                <c:pt idx="1926">
                  <c:v>50.360659999999996</c:v>
                </c:pt>
                <c:pt idx="1927">
                  <c:v>50.098360000000007</c:v>
                </c:pt>
                <c:pt idx="1928">
                  <c:v>50.934429999999999</c:v>
                </c:pt>
                <c:pt idx="1929">
                  <c:v>49.557379999999995</c:v>
                </c:pt>
                <c:pt idx="1930">
                  <c:v>50.983609999999999</c:v>
                </c:pt>
                <c:pt idx="1931">
                  <c:v>51.377049999999997</c:v>
                </c:pt>
                <c:pt idx="1932">
                  <c:v>49.327869999999997</c:v>
                </c:pt>
                <c:pt idx="1933">
                  <c:v>50.786880000000004</c:v>
                </c:pt>
                <c:pt idx="1934">
                  <c:v>49.491800000000005</c:v>
                </c:pt>
                <c:pt idx="1935">
                  <c:v>51.327869999999997</c:v>
                </c:pt>
                <c:pt idx="1936">
                  <c:v>51</c:v>
                </c:pt>
                <c:pt idx="1937">
                  <c:v>50.459009999999999</c:v>
                </c:pt>
                <c:pt idx="1938">
                  <c:v>50.540990000000001</c:v>
                </c:pt>
                <c:pt idx="1939">
                  <c:v>50.934429999999999</c:v>
                </c:pt>
                <c:pt idx="1940">
                  <c:v>51.032790000000006</c:v>
                </c:pt>
                <c:pt idx="1941">
                  <c:v>50.032790000000006</c:v>
                </c:pt>
                <c:pt idx="1942">
                  <c:v>51.032790000000006</c:v>
                </c:pt>
                <c:pt idx="1943">
                  <c:v>52.377049999999997</c:v>
                </c:pt>
                <c:pt idx="1944">
                  <c:v>50.196720000000013</c:v>
                </c:pt>
                <c:pt idx="1945">
                  <c:v>50.311469999999993</c:v>
                </c:pt>
                <c:pt idx="1946">
                  <c:v>51.62295000000001</c:v>
                </c:pt>
                <c:pt idx="1947">
                  <c:v>50.606560000000002</c:v>
                </c:pt>
                <c:pt idx="1948">
                  <c:v>50.524590000000003</c:v>
                </c:pt>
                <c:pt idx="1949">
                  <c:v>50.819669999999995</c:v>
                </c:pt>
                <c:pt idx="1950">
                  <c:v>51.344259999999998</c:v>
                </c:pt>
                <c:pt idx="1951">
                  <c:v>49.655740000000002</c:v>
                </c:pt>
                <c:pt idx="1952">
                  <c:v>52.245900000000006</c:v>
                </c:pt>
                <c:pt idx="1953">
                  <c:v>52.196720000000013</c:v>
                </c:pt>
                <c:pt idx="1954">
                  <c:v>50.557379999999995</c:v>
                </c:pt>
                <c:pt idx="1955">
                  <c:v>49.950819999999993</c:v>
                </c:pt>
                <c:pt idx="1956">
                  <c:v>51.04918</c:v>
                </c:pt>
                <c:pt idx="1957">
                  <c:v>51.459009999999999</c:v>
                </c:pt>
                <c:pt idx="1958">
                  <c:v>51.475410000000004</c:v>
                </c:pt>
                <c:pt idx="1959">
                  <c:v>49.180330000000005</c:v>
                </c:pt>
                <c:pt idx="1960">
                  <c:v>52.344259999999998</c:v>
                </c:pt>
                <c:pt idx="1961">
                  <c:v>49.62295000000001</c:v>
                </c:pt>
                <c:pt idx="1962">
                  <c:v>50.573770000000003</c:v>
                </c:pt>
                <c:pt idx="1963">
                  <c:v>50.524590000000003</c:v>
                </c:pt>
                <c:pt idx="1964">
                  <c:v>52.360659999999996</c:v>
                </c:pt>
                <c:pt idx="1965">
                  <c:v>50.655740000000002</c:v>
                </c:pt>
                <c:pt idx="1966">
                  <c:v>51.950819999999993</c:v>
                </c:pt>
                <c:pt idx="1967">
                  <c:v>51.934429999999999</c:v>
                </c:pt>
                <c:pt idx="1968">
                  <c:v>50.327869999999997</c:v>
                </c:pt>
                <c:pt idx="1969">
                  <c:v>52.295080000000013</c:v>
                </c:pt>
                <c:pt idx="1970">
                  <c:v>51.557379999999995</c:v>
                </c:pt>
                <c:pt idx="1971">
                  <c:v>49.475410000000004</c:v>
                </c:pt>
                <c:pt idx="1972">
                  <c:v>51.508200000000002</c:v>
                </c:pt>
                <c:pt idx="1973">
                  <c:v>51.934429999999999</c:v>
                </c:pt>
                <c:pt idx="1974">
                  <c:v>50.72131000000001</c:v>
                </c:pt>
                <c:pt idx="1975">
                  <c:v>51.573770000000003</c:v>
                </c:pt>
                <c:pt idx="1976">
                  <c:v>50.754100000000001</c:v>
                </c:pt>
                <c:pt idx="1977">
                  <c:v>51.770490000000002</c:v>
                </c:pt>
                <c:pt idx="1978">
                  <c:v>51.950819999999993</c:v>
                </c:pt>
                <c:pt idx="1979">
                  <c:v>51.426230000000004</c:v>
                </c:pt>
                <c:pt idx="1980">
                  <c:v>52.475410000000004</c:v>
                </c:pt>
                <c:pt idx="1981">
                  <c:v>50.934429999999999</c:v>
                </c:pt>
                <c:pt idx="1982">
                  <c:v>50.065570000000008</c:v>
                </c:pt>
                <c:pt idx="1983">
                  <c:v>51.557379999999995</c:v>
                </c:pt>
                <c:pt idx="1984">
                  <c:v>50.950819999999993</c:v>
                </c:pt>
                <c:pt idx="1985">
                  <c:v>50.885249999999999</c:v>
                </c:pt>
                <c:pt idx="1986">
                  <c:v>50.032790000000006</c:v>
                </c:pt>
                <c:pt idx="1987">
                  <c:v>50.311469999999993</c:v>
                </c:pt>
                <c:pt idx="1988">
                  <c:v>51.147540000000006</c:v>
                </c:pt>
                <c:pt idx="1989">
                  <c:v>51.180330000000005</c:v>
                </c:pt>
                <c:pt idx="1990">
                  <c:v>50.377049999999997</c:v>
                </c:pt>
                <c:pt idx="1991">
                  <c:v>49.655740000000002</c:v>
                </c:pt>
                <c:pt idx="1992">
                  <c:v>50.983609999999999</c:v>
                </c:pt>
                <c:pt idx="1993">
                  <c:v>52.278690000000005</c:v>
                </c:pt>
                <c:pt idx="1994">
                  <c:v>51.606560000000002</c:v>
                </c:pt>
                <c:pt idx="1995">
                  <c:v>50.737710000000007</c:v>
                </c:pt>
                <c:pt idx="1996">
                  <c:v>49.475410000000004</c:v>
                </c:pt>
                <c:pt idx="1997">
                  <c:v>51.262290000000007</c:v>
                </c:pt>
                <c:pt idx="1998">
                  <c:v>52.655740000000002</c:v>
                </c:pt>
                <c:pt idx="1999">
                  <c:v>52.606560000000002</c:v>
                </c:pt>
                <c:pt idx="2000">
                  <c:v>53.393440000000005</c:v>
                </c:pt>
                <c:pt idx="2001">
                  <c:v>51.885249999999999</c:v>
                </c:pt>
                <c:pt idx="2002">
                  <c:v>51.262290000000007</c:v>
                </c:pt>
                <c:pt idx="2003">
                  <c:v>49.754100000000001</c:v>
                </c:pt>
                <c:pt idx="2004">
                  <c:v>50.901639999999993</c:v>
                </c:pt>
                <c:pt idx="2005">
                  <c:v>52.163930000000008</c:v>
                </c:pt>
                <c:pt idx="2006">
                  <c:v>50.704920000000001</c:v>
                </c:pt>
                <c:pt idx="2007">
                  <c:v>50.459009999999999</c:v>
                </c:pt>
                <c:pt idx="2008">
                  <c:v>51.688530000000007</c:v>
                </c:pt>
                <c:pt idx="2009">
                  <c:v>51.278690000000005</c:v>
                </c:pt>
                <c:pt idx="2010">
                  <c:v>52.229510000000012</c:v>
                </c:pt>
                <c:pt idx="2011">
                  <c:v>51.934429999999999</c:v>
                </c:pt>
                <c:pt idx="2012">
                  <c:v>51.442620000000005</c:v>
                </c:pt>
                <c:pt idx="2013">
                  <c:v>49.704920000000001</c:v>
                </c:pt>
                <c:pt idx="2014">
                  <c:v>51.508200000000002</c:v>
                </c:pt>
                <c:pt idx="2015">
                  <c:v>50.213120000000011</c:v>
                </c:pt>
                <c:pt idx="2016">
                  <c:v>49.72131000000001</c:v>
                </c:pt>
                <c:pt idx="2017">
                  <c:v>51.409839999999996</c:v>
                </c:pt>
                <c:pt idx="2018">
                  <c:v>51.442620000000005</c:v>
                </c:pt>
                <c:pt idx="2019">
                  <c:v>51.639340000000011</c:v>
                </c:pt>
                <c:pt idx="2020">
                  <c:v>51.901639999999993</c:v>
                </c:pt>
                <c:pt idx="2021">
                  <c:v>51.426230000000004</c:v>
                </c:pt>
                <c:pt idx="2022">
                  <c:v>51.639340000000011</c:v>
                </c:pt>
                <c:pt idx="2023">
                  <c:v>50.114750000000001</c:v>
                </c:pt>
                <c:pt idx="2024">
                  <c:v>51.213120000000011</c:v>
                </c:pt>
                <c:pt idx="2025">
                  <c:v>53.803279999999994</c:v>
                </c:pt>
                <c:pt idx="2026">
                  <c:v>51.786880000000004</c:v>
                </c:pt>
                <c:pt idx="2027">
                  <c:v>50.655740000000002</c:v>
                </c:pt>
                <c:pt idx="2028">
                  <c:v>50.573770000000003</c:v>
                </c:pt>
                <c:pt idx="2029">
                  <c:v>51.967210000000001</c:v>
                </c:pt>
                <c:pt idx="2030">
                  <c:v>49.196720000000013</c:v>
                </c:pt>
                <c:pt idx="2031">
                  <c:v>50.885249999999999</c:v>
                </c:pt>
                <c:pt idx="2032">
                  <c:v>50.04918</c:v>
                </c:pt>
                <c:pt idx="2033">
                  <c:v>49.704920000000001</c:v>
                </c:pt>
                <c:pt idx="2034">
                  <c:v>51.62295000000001</c:v>
                </c:pt>
                <c:pt idx="2035">
                  <c:v>50.295080000000013</c:v>
                </c:pt>
                <c:pt idx="2036">
                  <c:v>51.737710000000007</c:v>
                </c:pt>
                <c:pt idx="2037">
                  <c:v>52.196720000000013</c:v>
                </c:pt>
                <c:pt idx="2038">
                  <c:v>50.655740000000002</c:v>
                </c:pt>
                <c:pt idx="2039">
                  <c:v>50.868850000000002</c:v>
                </c:pt>
                <c:pt idx="2040">
                  <c:v>52.508200000000002</c:v>
                </c:pt>
                <c:pt idx="2041">
                  <c:v>50.459009999999999</c:v>
                </c:pt>
                <c:pt idx="2042">
                  <c:v>51.426230000000004</c:v>
                </c:pt>
                <c:pt idx="2043">
                  <c:v>50.409839999999996</c:v>
                </c:pt>
                <c:pt idx="2044">
                  <c:v>50.590160000000012</c:v>
                </c:pt>
                <c:pt idx="2045">
                  <c:v>51.491800000000005</c:v>
                </c:pt>
                <c:pt idx="2046">
                  <c:v>51.688530000000007</c:v>
                </c:pt>
                <c:pt idx="2047">
                  <c:v>50.983609999999999</c:v>
                </c:pt>
                <c:pt idx="2048">
                  <c:v>51.967210000000001</c:v>
                </c:pt>
                <c:pt idx="2049">
                  <c:v>50.770490000000002</c:v>
                </c:pt>
                <c:pt idx="2050">
                  <c:v>51.278690000000005</c:v>
                </c:pt>
                <c:pt idx="2051">
                  <c:v>51.918030000000002</c:v>
                </c:pt>
                <c:pt idx="2052">
                  <c:v>50.72131000000001</c:v>
                </c:pt>
                <c:pt idx="2053">
                  <c:v>51.67213000000001</c:v>
                </c:pt>
                <c:pt idx="2054">
                  <c:v>50.62295000000001</c:v>
                </c:pt>
                <c:pt idx="2055">
                  <c:v>49.967210000000001</c:v>
                </c:pt>
                <c:pt idx="2056">
                  <c:v>51.508200000000002</c:v>
                </c:pt>
                <c:pt idx="2057">
                  <c:v>50.62295000000001</c:v>
                </c:pt>
                <c:pt idx="2058">
                  <c:v>50.508200000000002</c:v>
                </c:pt>
                <c:pt idx="2059">
                  <c:v>51.459009999999999</c:v>
                </c:pt>
                <c:pt idx="2060">
                  <c:v>49.442620000000005</c:v>
                </c:pt>
                <c:pt idx="2061">
                  <c:v>51.081969999999998</c:v>
                </c:pt>
                <c:pt idx="2062">
                  <c:v>50.409839999999996</c:v>
                </c:pt>
                <c:pt idx="2063">
                  <c:v>51.081969999999998</c:v>
                </c:pt>
                <c:pt idx="2064">
                  <c:v>52.114750000000001</c:v>
                </c:pt>
                <c:pt idx="2065">
                  <c:v>49.491800000000005</c:v>
                </c:pt>
                <c:pt idx="2066">
                  <c:v>51.360659999999996</c:v>
                </c:pt>
                <c:pt idx="2067">
                  <c:v>53.770490000000002</c:v>
                </c:pt>
                <c:pt idx="2068">
                  <c:v>53.409839999999996</c:v>
                </c:pt>
                <c:pt idx="2069">
                  <c:v>51.442620000000005</c:v>
                </c:pt>
                <c:pt idx="2070">
                  <c:v>52.213120000000011</c:v>
                </c:pt>
                <c:pt idx="2071">
                  <c:v>51.377049999999997</c:v>
                </c:pt>
                <c:pt idx="2072">
                  <c:v>52.278690000000005</c:v>
                </c:pt>
                <c:pt idx="2073">
                  <c:v>51.606560000000002</c:v>
                </c:pt>
                <c:pt idx="2074">
                  <c:v>51.770490000000002</c:v>
                </c:pt>
                <c:pt idx="2075">
                  <c:v>51.393440000000005</c:v>
                </c:pt>
                <c:pt idx="2076">
                  <c:v>48.72131000000001</c:v>
                </c:pt>
                <c:pt idx="2077">
                  <c:v>49.885249999999999</c:v>
                </c:pt>
                <c:pt idx="2078">
                  <c:v>51.967210000000001</c:v>
                </c:pt>
                <c:pt idx="2079">
                  <c:v>51.262290000000007</c:v>
                </c:pt>
                <c:pt idx="2080">
                  <c:v>52.081969999999998</c:v>
                </c:pt>
                <c:pt idx="2081">
                  <c:v>51.295080000000013</c:v>
                </c:pt>
                <c:pt idx="2082">
                  <c:v>52.04918</c:v>
                </c:pt>
                <c:pt idx="2083">
                  <c:v>51.245900000000006</c:v>
                </c:pt>
                <c:pt idx="2084">
                  <c:v>51.196720000000013</c:v>
                </c:pt>
                <c:pt idx="2085">
                  <c:v>51.196720000000013</c:v>
                </c:pt>
                <c:pt idx="2086">
                  <c:v>51.311469999999993</c:v>
                </c:pt>
                <c:pt idx="2087">
                  <c:v>51.967210000000001</c:v>
                </c:pt>
                <c:pt idx="2088">
                  <c:v>51.639340000000011</c:v>
                </c:pt>
                <c:pt idx="2089">
                  <c:v>52.983609999999999</c:v>
                </c:pt>
                <c:pt idx="2090">
                  <c:v>50.475410000000004</c:v>
                </c:pt>
                <c:pt idx="2091">
                  <c:v>51.409839999999996</c:v>
                </c:pt>
                <c:pt idx="2092">
                  <c:v>50.327869999999997</c:v>
                </c:pt>
                <c:pt idx="2093">
                  <c:v>52.360659999999996</c:v>
                </c:pt>
                <c:pt idx="2094">
                  <c:v>51.180330000000005</c:v>
                </c:pt>
                <c:pt idx="2095">
                  <c:v>51.196720000000013</c:v>
                </c:pt>
                <c:pt idx="2096">
                  <c:v>51.72131000000001</c:v>
                </c:pt>
                <c:pt idx="2097">
                  <c:v>50.688530000000007</c:v>
                </c:pt>
                <c:pt idx="2098">
                  <c:v>51.426230000000004</c:v>
                </c:pt>
                <c:pt idx="2099">
                  <c:v>52.229510000000012</c:v>
                </c:pt>
                <c:pt idx="2100">
                  <c:v>51.442620000000005</c:v>
                </c:pt>
                <c:pt idx="2101">
                  <c:v>52.459009999999999</c:v>
                </c:pt>
                <c:pt idx="2102">
                  <c:v>52.196720000000013</c:v>
                </c:pt>
                <c:pt idx="2103">
                  <c:v>50.491800000000005</c:v>
                </c:pt>
                <c:pt idx="2104">
                  <c:v>51.819669999999995</c:v>
                </c:pt>
                <c:pt idx="2105">
                  <c:v>50.229510000000012</c:v>
                </c:pt>
                <c:pt idx="2106">
                  <c:v>51.836069999999999</c:v>
                </c:pt>
                <c:pt idx="2107">
                  <c:v>52.278690000000005</c:v>
                </c:pt>
                <c:pt idx="2108">
                  <c:v>52.114750000000001</c:v>
                </c:pt>
                <c:pt idx="2109">
                  <c:v>51.081969999999998</c:v>
                </c:pt>
                <c:pt idx="2110">
                  <c:v>52.639340000000011</c:v>
                </c:pt>
                <c:pt idx="2111">
                  <c:v>51.950819999999993</c:v>
                </c:pt>
                <c:pt idx="2112">
                  <c:v>51.393440000000005</c:v>
                </c:pt>
                <c:pt idx="2113">
                  <c:v>53.377049999999997</c:v>
                </c:pt>
                <c:pt idx="2114">
                  <c:v>51.295080000000013</c:v>
                </c:pt>
                <c:pt idx="2115">
                  <c:v>50.442620000000005</c:v>
                </c:pt>
                <c:pt idx="2116">
                  <c:v>51.62295000000001</c:v>
                </c:pt>
                <c:pt idx="2117">
                  <c:v>51.262290000000007</c:v>
                </c:pt>
                <c:pt idx="2118">
                  <c:v>51.377049999999997</c:v>
                </c:pt>
                <c:pt idx="2119">
                  <c:v>51.901639999999993</c:v>
                </c:pt>
                <c:pt idx="2120">
                  <c:v>51.180330000000005</c:v>
                </c:pt>
                <c:pt idx="2121">
                  <c:v>50.360659999999996</c:v>
                </c:pt>
                <c:pt idx="2122">
                  <c:v>51.065570000000008</c:v>
                </c:pt>
                <c:pt idx="2123">
                  <c:v>52.196720000000013</c:v>
                </c:pt>
                <c:pt idx="2124">
                  <c:v>51.918030000000002</c:v>
                </c:pt>
                <c:pt idx="2125">
                  <c:v>52.196720000000013</c:v>
                </c:pt>
                <c:pt idx="2126">
                  <c:v>50.786880000000004</c:v>
                </c:pt>
                <c:pt idx="2127">
                  <c:v>51.213120000000011</c:v>
                </c:pt>
                <c:pt idx="2128">
                  <c:v>50.786880000000004</c:v>
                </c:pt>
                <c:pt idx="2129">
                  <c:v>50.557379999999995</c:v>
                </c:pt>
                <c:pt idx="2130">
                  <c:v>50.262290000000007</c:v>
                </c:pt>
                <c:pt idx="2131">
                  <c:v>50.770490000000002</c:v>
                </c:pt>
                <c:pt idx="2132">
                  <c:v>50.540990000000001</c:v>
                </c:pt>
                <c:pt idx="2133">
                  <c:v>49.67213000000001</c:v>
                </c:pt>
                <c:pt idx="2134">
                  <c:v>52.737710000000007</c:v>
                </c:pt>
                <c:pt idx="2135">
                  <c:v>50.393440000000005</c:v>
                </c:pt>
                <c:pt idx="2136">
                  <c:v>51.327869999999997</c:v>
                </c:pt>
                <c:pt idx="2137">
                  <c:v>50.311469999999993</c:v>
                </c:pt>
                <c:pt idx="2138">
                  <c:v>51.639340000000011</c:v>
                </c:pt>
                <c:pt idx="2139">
                  <c:v>52.639340000000011</c:v>
                </c:pt>
                <c:pt idx="2140">
                  <c:v>52.131150000000005</c:v>
                </c:pt>
                <c:pt idx="2141">
                  <c:v>51.213120000000011</c:v>
                </c:pt>
                <c:pt idx="2142">
                  <c:v>50.852459999999994</c:v>
                </c:pt>
                <c:pt idx="2143">
                  <c:v>50.67213000000001</c:v>
                </c:pt>
                <c:pt idx="2144">
                  <c:v>50.934429999999999</c:v>
                </c:pt>
                <c:pt idx="2145">
                  <c:v>51.557379999999995</c:v>
                </c:pt>
                <c:pt idx="2146">
                  <c:v>51.278690000000005</c:v>
                </c:pt>
                <c:pt idx="2147">
                  <c:v>50.967210000000001</c:v>
                </c:pt>
                <c:pt idx="2148">
                  <c:v>51.540990000000001</c:v>
                </c:pt>
                <c:pt idx="2149">
                  <c:v>51.409839999999996</c:v>
                </c:pt>
                <c:pt idx="2150">
                  <c:v>51.098360000000007</c:v>
                </c:pt>
                <c:pt idx="2151">
                  <c:v>51.098360000000007</c:v>
                </c:pt>
                <c:pt idx="2152">
                  <c:v>49.131150000000005</c:v>
                </c:pt>
                <c:pt idx="2153">
                  <c:v>51.540990000000001</c:v>
                </c:pt>
                <c:pt idx="2154">
                  <c:v>49.819669999999995</c:v>
                </c:pt>
                <c:pt idx="2155">
                  <c:v>50.803279999999994</c:v>
                </c:pt>
                <c:pt idx="2156">
                  <c:v>51.04918</c:v>
                </c:pt>
                <c:pt idx="2157">
                  <c:v>51.524590000000003</c:v>
                </c:pt>
                <c:pt idx="2158">
                  <c:v>50.836069999999999</c:v>
                </c:pt>
                <c:pt idx="2159">
                  <c:v>49.918030000000002</c:v>
                </c:pt>
                <c:pt idx="2160">
                  <c:v>50.278690000000005</c:v>
                </c:pt>
                <c:pt idx="2161">
                  <c:v>52.819669999999995</c:v>
                </c:pt>
                <c:pt idx="2162">
                  <c:v>50.950819999999993</c:v>
                </c:pt>
                <c:pt idx="2163">
                  <c:v>52.147540000000006</c:v>
                </c:pt>
                <c:pt idx="2164">
                  <c:v>50.737710000000007</c:v>
                </c:pt>
                <c:pt idx="2165">
                  <c:v>52.393440000000005</c:v>
                </c:pt>
                <c:pt idx="2166">
                  <c:v>51.114750000000001</c:v>
                </c:pt>
                <c:pt idx="2167">
                  <c:v>51.754100000000001</c:v>
                </c:pt>
                <c:pt idx="2168">
                  <c:v>49.803279999999994</c:v>
                </c:pt>
                <c:pt idx="2169">
                  <c:v>51.213120000000011</c:v>
                </c:pt>
                <c:pt idx="2170">
                  <c:v>50.918030000000002</c:v>
                </c:pt>
                <c:pt idx="2171">
                  <c:v>50.72131000000001</c:v>
                </c:pt>
                <c:pt idx="2172">
                  <c:v>50.573770000000003</c:v>
                </c:pt>
                <c:pt idx="2173">
                  <c:v>52</c:v>
                </c:pt>
                <c:pt idx="2174">
                  <c:v>50.327869999999997</c:v>
                </c:pt>
                <c:pt idx="2175">
                  <c:v>51.344259999999998</c:v>
                </c:pt>
                <c:pt idx="2176">
                  <c:v>52.360659999999996</c:v>
                </c:pt>
                <c:pt idx="2177">
                  <c:v>49.606560000000002</c:v>
                </c:pt>
                <c:pt idx="2178">
                  <c:v>50.213120000000011</c:v>
                </c:pt>
                <c:pt idx="2179">
                  <c:v>50.901639999999993</c:v>
                </c:pt>
                <c:pt idx="2180">
                  <c:v>52.032790000000006</c:v>
                </c:pt>
                <c:pt idx="2181">
                  <c:v>50.393440000000005</c:v>
                </c:pt>
                <c:pt idx="2182">
                  <c:v>52.573770000000003</c:v>
                </c:pt>
                <c:pt idx="2183">
                  <c:v>51.901639999999993</c:v>
                </c:pt>
                <c:pt idx="2184">
                  <c:v>52.278690000000005</c:v>
                </c:pt>
                <c:pt idx="2185">
                  <c:v>52.032790000000006</c:v>
                </c:pt>
                <c:pt idx="2186">
                  <c:v>49.393440000000005</c:v>
                </c:pt>
                <c:pt idx="2187">
                  <c:v>51.344259999999998</c:v>
                </c:pt>
                <c:pt idx="2188">
                  <c:v>51.426230000000004</c:v>
                </c:pt>
                <c:pt idx="2189">
                  <c:v>50.983609999999999</c:v>
                </c:pt>
                <c:pt idx="2190">
                  <c:v>51.819669999999995</c:v>
                </c:pt>
                <c:pt idx="2191">
                  <c:v>51.163930000000008</c:v>
                </c:pt>
                <c:pt idx="2192">
                  <c:v>51.196720000000013</c:v>
                </c:pt>
                <c:pt idx="2193">
                  <c:v>50.704920000000001</c:v>
                </c:pt>
                <c:pt idx="2194">
                  <c:v>51.229510000000012</c:v>
                </c:pt>
                <c:pt idx="2195">
                  <c:v>50.360659999999996</c:v>
                </c:pt>
                <c:pt idx="2196">
                  <c:v>50.262290000000007</c:v>
                </c:pt>
                <c:pt idx="2197">
                  <c:v>50</c:v>
                </c:pt>
                <c:pt idx="2198">
                  <c:v>51</c:v>
                </c:pt>
                <c:pt idx="2199">
                  <c:v>49.983609999999999</c:v>
                </c:pt>
                <c:pt idx="2200">
                  <c:v>51.852459999999994</c:v>
                </c:pt>
                <c:pt idx="2201">
                  <c:v>51.377049999999997</c:v>
                </c:pt>
                <c:pt idx="2202">
                  <c:v>50.491800000000005</c:v>
                </c:pt>
                <c:pt idx="2203">
                  <c:v>51.180330000000005</c:v>
                </c:pt>
                <c:pt idx="2204">
                  <c:v>50.459009999999999</c:v>
                </c:pt>
                <c:pt idx="2205">
                  <c:v>51.196720000000013</c:v>
                </c:pt>
                <c:pt idx="2206">
                  <c:v>51.934429999999999</c:v>
                </c:pt>
                <c:pt idx="2207">
                  <c:v>52.278690000000005</c:v>
                </c:pt>
                <c:pt idx="2208">
                  <c:v>50.213120000000011</c:v>
                </c:pt>
                <c:pt idx="2209">
                  <c:v>52.311469999999993</c:v>
                </c:pt>
                <c:pt idx="2210">
                  <c:v>51.639340000000011</c:v>
                </c:pt>
                <c:pt idx="2211">
                  <c:v>51.704920000000001</c:v>
                </c:pt>
                <c:pt idx="2212">
                  <c:v>49.426230000000004</c:v>
                </c:pt>
                <c:pt idx="2213">
                  <c:v>50.098360000000007</c:v>
                </c:pt>
                <c:pt idx="2214">
                  <c:v>51.491800000000005</c:v>
                </c:pt>
                <c:pt idx="2215">
                  <c:v>49.983609999999999</c:v>
                </c:pt>
                <c:pt idx="2216">
                  <c:v>52.590160000000012</c:v>
                </c:pt>
                <c:pt idx="2217">
                  <c:v>51.262290000000007</c:v>
                </c:pt>
                <c:pt idx="2218">
                  <c:v>50.704920000000001</c:v>
                </c:pt>
                <c:pt idx="2219">
                  <c:v>50.704920000000001</c:v>
                </c:pt>
                <c:pt idx="2220">
                  <c:v>50.540990000000001</c:v>
                </c:pt>
                <c:pt idx="2221">
                  <c:v>49.540990000000001</c:v>
                </c:pt>
                <c:pt idx="2222">
                  <c:v>51.655740000000002</c:v>
                </c:pt>
                <c:pt idx="2223">
                  <c:v>51.786880000000004</c:v>
                </c:pt>
                <c:pt idx="2224">
                  <c:v>52.475410000000004</c:v>
                </c:pt>
                <c:pt idx="2225">
                  <c:v>50.278690000000005</c:v>
                </c:pt>
                <c:pt idx="2226">
                  <c:v>52.885249999999999</c:v>
                </c:pt>
                <c:pt idx="2227">
                  <c:v>49.67213000000001</c:v>
                </c:pt>
                <c:pt idx="2228">
                  <c:v>52.606560000000002</c:v>
                </c:pt>
                <c:pt idx="2229">
                  <c:v>52.098360000000007</c:v>
                </c:pt>
                <c:pt idx="2230">
                  <c:v>51.295080000000013</c:v>
                </c:pt>
                <c:pt idx="2231">
                  <c:v>51.327869999999997</c:v>
                </c:pt>
                <c:pt idx="2232">
                  <c:v>50.704920000000001</c:v>
                </c:pt>
                <c:pt idx="2233">
                  <c:v>50.934429999999999</c:v>
                </c:pt>
                <c:pt idx="2234">
                  <c:v>52.065570000000008</c:v>
                </c:pt>
                <c:pt idx="2235">
                  <c:v>51.295080000000013</c:v>
                </c:pt>
                <c:pt idx="2236">
                  <c:v>53.213120000000011</c:v>
                </c:pt>
                <c:pt idx="2237">
                  <c:v>51.032790000000006</c:v>
                </c:pt>
                <c:pt idx="2238">
                  <c:v>50.67213000000001</c:v>
                </c:pt>
                <c:pt idx="2239">
                  <c:v>50.475410000000004</c:v>
                </c:pt>
                <c:pt idx="2240">
                  <c:v>52.459009999999999</c:v>
                </c:pt>
                <c:pt idx="2241">
                  <c:v>52.04918</c:v>
                </c:pt>
                <c:pt idx="2242">
                  <c:v>51.983609999999999</c:v>
                </c:pt>
                <c:pt idx="2243">
                  <c:v>51.983609999999999</c:v>
                </c:pt>
                <c:pt idx="2244">
                  <c:v>50.131150000000005</c:v>
                </c:pt>
                <c:pt idx="2245">
                  <c:v>50.885249999999999</c:v>
                </c:pt>
                <c:pt idx="2246">
                  <c:v>49.852459999999994</c:v>
                </c:pt>
                <c:pt idx="2247">
                  <c:v>51.72131000000001</c:v>
                </c:pt>
                <c:pt idx="2248">
                  <c:v>51.278690000000005</c:v>
                </c:pt>
                <c:pt idx="2249">
                  <c:v>49.409839999999996</c:v>
                </c:pt>
                <c:pt idx="2250">
                  <c:v>50.344259999999998</c:v>
                </c:pt>
                <c:pt idx="2251">
                  <c:v>52.67213000000001</c:v>
                </c:pt>
                <c:pt idx="2252">
                  <c:v>51.524590000000003</c:v>
                </c:pt>
                <c:pt idx="2253">
                  <c:v>50.311469999999993</c:v>
                </c:pt>
                <c:pt idx="2254">
                  <c:v>51.377049999999997</c:v>
                </c:pt>
                <c:pt idx="2255">
                  <c:v>50.770490000000002</c:v>
                </c:pt>
                <c:pt idx="2256">
                  <c:v>51.639340000000011</c:v>
                </c:pt>
                <c:pt idx="2257">
                  <c:v>52.426230000000004</c:v>
                </c:pt>
                <c:pt idx="2258">
                  <c:v>49.229510000000012</c:v>
                </c:pt>
                <c:pt idx="2259">
                  <c:v>50.311469999999993</c:v>
                </c:pt>
                <c:pt idx="2260">
                  <c:v>51.737710000000007</c:v>
                </c:pt>
                <c:pt idx="2261">
                  <c:v>50.229510000000012</c:v>
                </c:pt>
                <c:pt idx="2262">
                  <c:v>51.262290000000007</c:v>
                </c:pt>
                <c:pt idx="2263">
                  <c:v>51.114750000000001</c:v>
                </c:pt>
                <c:pt idx="2264">
                  <c:v>51.704920000000001</c:v>
                </c:pt>
                <c:pt idx="2265">
                  <c:v>50.442620000000005</c:v>
                </c:pt>
                <c:pt idx="2266">
                  <c:v>50.04918</c:v>
                </c:pt>
                <c:pt idx="2267">
                  <c:v>50.081969999999998</c:v>
                </c:pt>
                <c:pt idx="2268">
                  <c:v>52.524590000000003</c:v>
                </c:pt>
                <c:pt idx="2269">
                  <c:v>51.180330000000005</c:v>
                </c:pt>
                <c:pt idx="2270">
                  <c:v>51.770490000000002</c:v>
                </c:pt>
                <c:pt idx="2271">
                  <c:v>49.62295000000001</c:v>
                </c:pt>
                <c:pt idx="2272">
                  <c:v>51.114750000000001</c:v>
                </c:pt>
                <c:pt idx="2273">
                  <c:v>51.032790000000006</c:v>
                </c:pt>
                <c:pt idx="2274">
                  <c:v>50.131150000000005</c:v>
                </c:pt>
                <c:pt idx="2275">
                  <c:v>52.065570000000008</c:v>
                </c:pt>
                <c:pt idx="2276">
                  <c:v>49.786880000000004</c:v>
                </c:pt>
                <c:pt idx="2277">
                  <c:v>51.72131000000001</c:v>
                </c:pt>
                <c:pt idx="2278">
                  <c:v>51.032790000000006</c:v>
                </c:pt>
                <c:pt idx="2279">
                  <c:v>49.950819999999993</c:v>
                </c:pt>
                <c:pt idx="2280">
                  <c:v>52.131150000000005</c:v>
                </c:pt>
                <c:pt idx="2281">
                  <c:v>51.393440000000005</c:v>
                </c:pt>
                <c:pt idx="2282">
                  <c:v>51.163930000000008</c:v>
                </c:pt>
                <c:pt idx="2283">
                  <c:v>49.950819999999993</c:v>
                </c:pt>
                <c:pt idx="2284">
                  <c:v>51.04918</c:v>
                </c:pt>
                <c:pt idx="2285">
                  <c:v>51.393440000000005</c:v>
                </c:pt>
                <c:pt idx="2286">
                  <c:v>51.918030000000002</c:v>
                </c:pt>
                <c:pt idx="2287">
                  <c:v>50.557379999999995</c:v>
                </c:pt>
                <c:pt idx="2288">
                  <c:v>50.278690000000005</c:v>
                </c:pt>
                <c:pt idx="2289">
                  <c:v>50.754100000000001</c:v>
                </c:pt>
                <c:pt idx="2290">
                  <c:v>51.967210000000001</c:v>
                </c:pt>
                <c:pt idx="2291">
                  <c:v>50.852459999999994</c:v>
                </c:pt>
                <c:pt idx="2292">
                  <c:v>50.836069999999999</c:v>
                </c:pt>
                <c:pt idx="2293">
                  <c:v>51.245900000000006</c:v>
                </c:pt>
                <c:pt idx="2294">
                  <c:v>51.868850000000002</c:v>
                </c:pt>
                <c:pt idx="2295">
                  <c:v>50.163930000000008</c:v>
                </c:pt>
                <c:pt idx="2296">
                  <c:v>49.819669999999995</c:v>
                </c:pt>
                <c:pt idx="2297">
                  <c:v>50.770490000000002</c:v>
                </c:pt>
                <c:pt idx="2298">
                  <c:v>50.934429999999999</c:v>
                </c:pt>
                <c:pt idx="2299">
                  <c:v>52.885249999999999</c:v>
                </c:pt>
                <c:pt idx="2300">
                  <c:v>50.180330000000005</c:v>
                </c:pt>
                <c:pt idx="2301">
                  <c:v>50.311469999999993</c:v>
                </c:pt>
                <c:pt idx="2302">
                  <c:v>51.163930000000008</c:v>
                </c:pt>
                <c:pt idx="2303">
                  <c:v>50.704920000000001</c:v>
                </c:pt>
                <c:pt idx="2304">
                  <c:v>52.573770000000003</c:v>
                </c:pt>
                <c:pt idx="2305">
                  <c:v>50.852459999999994</c:v>
                </c:pt>
                <c:pt idx="2306">
                  <c:v>52.131150000000005</c:v>
                </c:pt>
                <c:pt idx="2307">
                  <c:v>52.688530000000007</c:v>
                </c:pt>
                <c:pt idx="2308">
                  <c:v>50.639340000000011</c:v>
                </c:pt>
                <c:pt idx="2309">
                  <c:v>51.229510000000012</c:v>
                </c:pt>
                <c:pt idx="2310">
                  <c:v>51.950819999999993</c:v>
                </c:pt>
                <c:pt idx="2311">
                  <c:v>48.918030000000002</c:v>
                </c:pt>
                <c:pt idx="2312">
                  <c:v>52.524590000000003</c:v>
                </c:pt>
                <c:pt idx="2313">
                  <c:v>51.557379999999995</c:v>
                </c:pt>
                <c:pt idx="2314">
                  <c:v>52.131150000000005</c:v>
                </c:pt>
                <c:pt idx="2315">
                  <c:v>50.409839999999996</c:v>
                </c:pt>
                <c:pt idx="2316">
                  <c:v>49.983609999999999</c:v>
                </c:pt>
                <c:pt idx="2317">
                  <c:v>51.196720000000013</c:v>
                </c:pt>
                <c:pt idx="2318">
                  <c:v>52.377049999999997</c:v>
                </c:pt>
                <c:pt idx="2319">
                  <c:v>51.508200000000002</c:v>
                </c:pt>
                <c:pt idx="2320">
                  <c:v>51.557379999999995</c:v>
                </c:pt>
                <c:pt idx="2321">
                  <c:v>50.836069999999999</c:v>
                </c:pt>
                <c:pt idx="2322">
                  <c:v>50.852459999999994</c:v>
                </c:pt>
                <c:pt idx="2323">
                  <c:v>51.918030000000002</c:v>
                </c:pt>
                <c:pt idx="2324">
                  <c:v>51.213120000000011</c:v>
                </c:pt>
                <c:pt idx="2325">
                  <c:v>50.360659999999996</c:v>
                </c:pt>
                <c:pt idx="2326">
                  <c:v>52.311469999999993</c:v>
                </c:pt>
                <c:pt idx="2327">
                  <c:v>50.098360000000007</c:v>
                </c:pt>
                <c:pt idx="2328">
                  <c:v>51.524590000000003</c:v>
                </c:pt>
                <c:pt idx="2329">
                  <c:v>52.196720000000013</c:v>
                </c:pt>
                <c:pt idx="2330">
                  <c:v>52.918030000000002</c:v>
                </c:pt>
                <c:pt idx="2331">
                  <c:v>50.819669999999995</c:v>
                </c:pt>
                <c:pt idx="2332">
                  <c:v>50.655740000000002</c:v>
                </c:pt>
                <c:pt idx="2333">
                  <c:v>51.311469999999993</c:v>
                </c:pt>
                <c:pt idx="2334">
                  <c:v>50.098360000000007</c:v>
                </c:pt>
                <c:pt idx="2335">
                  <c:v>50.295080000000013</c:v>
                </c:pt>
                <c:pt idx="2336">
                  <c:v>50.606560000000002</c:v>
                </c:pt>
                <c:pt idx="2337">
                  <c:v>50.655740000000002</c:v>
                </c:pt>
                <c:pt idx="2338">
                  <c:v>51.032790000000006</c:v>
                </c:pt>
                <c:pt idx="2339">
                  <c:v>52.04918</c:v>
                </c:pt>
                <c:pt idx="2340">
                  <c:v>51.016390000000001</c:v>
                </c:pt>
                <c:pt idx="2341">
                  <c:v>49.918030000000002</c:v>
                </c:pt>
                <c:pt idx="2342">
                  <c:v>50.508200000000002</c:v>
                </c:pt>
                <c:pt idx="2343">
                  <c:v>50.491800000000005</c:v>
                </c:pt>
                <c:pt idx="2344">
                  <c:v>50.868850000000002</c:v>
                </c:pt>
                <c:pt idx="2345">
                  <c:v>52.803279999999994</c:v>
                </c:pt>
                <c:pt idx="2346">
                  <c:v>49.967210000000001</c:v>
                </c:pt>
                <c:pt idx="2347">
                  <c:v>50</c:v>
                </c:pt>
                <c:pt idx="2348">
                  <c:v>50.081969999999998</c:v>
                </c:pt>
                <c:pt idx="2349">
                  <c:v>51.147540000000006</c:v>
                </c:pt>
                <c:pt idx="2350">
                  <c:v>52.62295000000001</c:v>
                </c:pt>
                <c:pt idx="2351">
                  <c:v>51.901639999999993</c:v>
                </c:pt>
                <c:pt idx="2352">
                  <c:v>52</c:v>
                </c:pt>
                <c:pt idx="2353">
                  <c:v>50.803279999999994</c:v>
                </c:pt>
                <c:pt idx="2354">
                  <c:v>52.901639999999993</c:v>
                </c:pt>
                <c:pt idx="2355">
                  <c:v>51.409839999999996</c:v>
                </c:pt>
                <c:pt idx="2356">
                  <c:v>51.229510000000012</c:v>
                </c:pt>
                <c:pt idx="2357">
                  <c:v>51.377049999999997</c:v>
                </c:pt>
                <c:pt idx="2358">
                  <c:v>51.508200000000002</c:v>
                </c:pt>
                <c:pt idx="2359">
                  <c:v>51.639340000000011</c:v>
                </c:pt>
                <c:pt idx="2360">
                  <c:v>53.737710000000007</c:v>
                </c:pt>
                <c:pt idx="2361">
                  <c:v>51.770490000000002</c:v>
                </c:pt>
                <c:pt idx="2362">
                  <c:v>51.163930000000008</c:v>
                </c:pt>
                <c:pt idx="2363">
                  <c:v>51.901639999999993</c:v>
                </c:pt>
                <c:pt idx="2364">
                  <c:v>53.737710000000007</c:v>
                </c:pt>
                <c:pt idx="2365">
                  <c:v>51.868850000000002</c:v>
                </c:pt>
                <c:pt idx="2366">
                  <c:v>50.426230000000004</c:v>
                </c:pt>
                <c:pt idx="2367">
                  <c:v>52.032790000000006</c:v>
                </c:pt>
                <c:pt idx="2368">
                  <c:v>50.704920000000001</c:v>
                </c:pt>
                <c:pt idx="2369">
                  <c:v>50.67213000000001</c:v>
                </c:pt>
                <c:pt idx="2370">
                  <c:v>52.196720000000013</c:v>
                </c:pt>
                <c:pt idx="2371">
                  <c:v>49.295080000000013</c:v>
                </c:pt>
                <c:pt idx="2372">
                  <c:v>50.081969999999998</c:v>
                </c:pt>
                <c:pt idx="2373">
                  <c:v>51.262290000000007</c:v>
                </c:pt>
                <c:pt idx="2374">
                  <c:v>51.098360000000007</c:v>
                </c:pt>
                <c:pt idx="2375">
                  <c:v>51.327869999999997</c:v>
                </c:pt>
                <c:pt idx="2376">
                  <c:v>50.934429999999999</c:v>
                </c:pt>
                <c:pt idx="2377">
                  <c:v>49.868850000000002</c:v>
                </c:pt>
                <c:pt idx="2378">
                  <c:v>50.163930000000008</c:v>
                </c:pt>
                <c:pt idx="2379">
                  <c:v>52.475410000000004</c:v>
                </c:pt>
                <c:pt idx="2380">
                  <c:v>51.704920000000001</c:v>
                </c:pt>
                <c:pt idx="2381">
                  <c:v>51.934429999999999</c:v>
                </c:pt>
                <c:pt idx="2382">
                  <c:v>52.196720000000013</c:v>
                </c:pt>
                <c:pt idx="2383">
                  <c:v>50.557379999999995</c:v>
                </c:pt>
                <c:pt idx="2384">
                  <c:v>50.934429999999999</c:v>
                </c:pt>
                <c:pt idx="2385">
                  <c:v>50.918030000000002</c:v>
                </c:pt>
                <c:pt idx="2386">
                  <c:v>52.245900000000006</c:v>
                </c:pt>
                <c:pt idx="2387">
                  <c:v>51.803279999999994</c:v>
                </c:pt>
                <c:pt idx="2388">
                  <c:v>52.196720000000013</c:v>
                </c:pt>
                <c:pt idx="2389">
                  <c:v>50.885249999999999</c:v>
                </c:pt>
                <c:pt idx="2390">
                  <c:v>51.032790000000006</c:v>
                </c:pt>
                <c:pt idx="2391">
                  <c:v>52.311469999999993</c:v>
                </c:pt>
                <c:pt idx="2392">
                  <c:v>50.327869999999997</c:v>
                </c:pt>
                <c:pt idx="2393">
                  <c:v>52.393440000000005</c:v>
                </c:pt>
                <c:pt idx="2394">
                  <c:v>50.278690000000005</c:v>
                </c:pt>
                <c:pt idx="2395">
                  <c:v>51.983609999999999</c:v>
                </c:pt>
                <c:pt idx="2396">
                  <c:v>50.196720000000013</c:v>
                </c:pt>
                <c:pt idx="2397">
                  <c:v>51.016390000000001</c:v>
                </c:pt>
                <c:pt idx="2398">
                  <c:v>50.770490000000002</c:v>
                </c:pt>
                <c:pt idx="2399">
                  <c:v>51.262290000000007</c:v>
                </c:pt>
                <c:pt idx="2400">
                  <c:v>50.62295000000001</c:v>
                </c:pt>
                <c:pt idx="2401">
                  <c:v>49.573770000000003</c:v>
                </c:pt>
                <c:pt idx="2402">
                  <c:v>52.114750000000001</c:v>
                </c:pt>
                <c:pt idx="2403">
                  <c:v>51.344259999999998</c:v>
                </c:pt>
                <c:pt idx="2404">
                  <c:v>51.065570000000008</c:v>
                </c:pt>
                <c:pt idx="2405">
                  <c:v>50.67213000000001</c:v>
                </c:pt>
                <c:pt idx="2406">
                  <c:v>50.786880000000004</c:v>
                </c:pt>
                <c:pt idx="2407">
                  <c:v>51.967210000000001</c:v>
                </c:pt>
                <c:pt idx="2408">
                  <c:v>51.688530000000007</c:v>
                </c:pt>
                <c:pt idx="2409">
                  <c:v>50.229510000000012</c:v>
                </c:pt>
                <c:pt idx="2410">
                  <c:v>50.065570000000008</c:v>
                </c:pt>
                <c:pt idx="2411">
                  <c:v>50.704920000000001</c:v>
                </c:pt>
                <c:pt idx="2412">
                  <c:v>49.983609999999999</c:v>
                </c:pt>
                <c:pt idx="2413">
                  <c:v>50.967210000000001</c:v>
                </c:pt>
                <c:pt idx="2414">
                  <c:v>51.213120000000011</c:v>
                </c:pt>
                <c:pt idx="2415">
                  <c:v>50.557379999999995</c:v>
                </c:pt>
                <c:pt idx="2416">
                  <c:v>50.442620000000005</c:v>
                </c:pt>
                <c:pt idx="2417">
                  <c:v>52.655740000000002</c:v>
                </c:pt>
                <c:pt idx="2418">
                  <c:v>51.786880000000004</c:v>
                </c:pt>
                <c:pt idx="2419">
                  <c:v>49.229510000000012</c:v>
                </c:pt>
                <c:pt idx="2420">
                  <c:v>51.311469999999993</c:v>
                </c:pt>
                <c:pt idx="2421">
                  <c:v>48.426230000000004</c:v>
                </c:pt>
                <c:pt idx="2422">
                  <c:v>51.950819999999993</c:v>
                </c:pt>
                <c:pt idx="2423">
                  <c:v>51.065570000000008</c:v>
                </c:pt>
                <c:pt idx="2424">
                  <c:v>51.426230000000004</c:v>
                </c:pt>
                <c:pt idx="2425">
                  <c:v>50.295080000000013</c:v>
                </c:pt>
                <c:pt idx="2426">
                  <c:v>51.442620000000005</c:v>
                </c:pt>
                <c:pt idx="2427">
                  <c:v>50.508200000000002</c:v>
                </c:pt>
                <c:pt idx="2428">
                  <c:v>52.131150000000005</c:v>
                </c:pt>
                <c:pt idx="2429">
                  <c:v>50.803279999999994</c:v>
                </c:pt>
                <c:pt idx="2430">
                  <c:v>51.213120000000011</c:v>
                </c:pt>
                <c:pt idx="2431">
                  <c:v>53.163930000000008</c:v>
                </c:pt>
                <c:pt idx="2432">
                  <c:v>50.803279999999994</c:v>
                </c:pt>
                <c:pt idx="2433">
                  <c:v>50.967210000000001</c:v>
                </c:pt>
                <c:pt idx="2434">
                  <c:v>50.590160000000012</c:v>
                </c:pt>
                <c:pt idx="2435">
                  <c:v>50.786880000000004</c:v>
                </c:pt>
                <c:pt idx="2436">
                  <c:v>51.491800000000005</c:v>
                </c:pt>
                <c:pt idx="2437">
                  <c:v>51.62295000000001</c:v>
                </c:pt>
                <c:pt idx="2438">
                  <c:v>51.934429999999999</c:v>
                </c:pt>
                <c:pt idx="2439">
                  <c:v>52.016390000000001</c:v>
                </c:pt>
                <c:pt idx="2440">
                  <c:v>49.065570000000008</c:v>
                </c:pt>
                <c:pt idx="2441">
                  <c:v>51.590160000000012</c:v>
                </c:pt>
                <c:pt idx="2442">
                  <c:v>51.983609999999999</c:v>
                </c:pt>
                <c:pt idx="2443">
                  <c:v>51.426230000000004</c:v>
                </c:pt>
                <c:pt idx="2444">
                  <c:v>50.704920000000001</c:v>
                </c:pt>
                <c:pt idx="2445">
                  <c:v>50.032790000000006</c:v>
                </c:pt>
                <c:pt idx="2446">
                  <c:v>50.459009999999999</c:v>
                </c:pt>
                <c:pt idx="2447">
                  <c:v>49.885249999999999</c:v>
                </c:pt>
                <c:pt idx="2448">
                  <c:v>52.655740000000002</c:v>
                </c:pt>
                <c:pt idx="2449">
                  <c:v>50.934429999999999</c:v>
                </c:pt>
                <c:pt idx="2450">
                  <c:v>52.901639999999993</c:v>
                </c:pt>
                <c:pt idx="2451">
                  <c:v>51.147540000000006</c:v>
                </c:pt>
                <c:pt idx="2452">
                  <c:v>51.901639999999993</c:v>
                </c:pt>
                <c:pt idx="2453">
                  <c:v>50.475410000000004</c:v>
                </c:pt>
                <c:pt idx="2454">
                  <c:v>51.475410000000004</c:v>
                </c:pt>
                <c:pt idx="2455">
                  <c:v>51.131150000000005</c:v>
                </c:pt>
                <c:pt idx="2456">
                  <c:v>51.639340000000011</c:v>
                </c:pt>
                <c:pt idx="2457">
                  <c:v>52.081969999999998</c:v>
                </c:pt>
                <c:pt idx="2458">
                  <c:v>51.62295000000001</c:v>
                </c:pt>
                <c:pt idx="2459">
                  <c:v>50.868850000000002</c:v>
                </c:pt>
                <c:pt idx="2460">
                  <c:v>50.213120000000011</c:v>
                </c:pt>
                <c:pt idx="2461">
                  <c:v>52.606560000000002</c:v>
                </c:pt>
                <c:pt idx="2462">
                  <c:v>52.360659999999996</c:v>
                </c:pt>
                <c:pt idx="2463">
                  <c:v>51.295080000000013</c:v>
                </c:pt>
                <c:pt idx="2464">
                  <c:v>53.081969999999998</c:v>
                </c:pt>
                <c:pt idx="2465">
                  <c:v>51.196720000000013</c:v>
                </c:pt>
                <c:pt idx="2466">
                  <c:v>51.327869999999997</c:v>
                </c:pt>
                <c:pt idx="2467">
                  <c:v>52.852459999999994</c:v>
                </c:pt>
                <c:pt idx="2468">
                  <c:v>51.508200000000002</c:v>
                </c:pt>
                <c:pt idx="2469">
                  <c:v>50.836069999999999</c:v>
                </c:pt>
                <c:pt idx="2470">
                  <c:v>51.393440000000005</c:v>
                </c:pt>
                <c:pt idx="2471">
                  <c:v>51.426230000000004</c:v>
                </c:pt>
                <c:pt idx="2472">
                  <c:v>53.295080000000013</c:v>
                </c:pt>
                <c:pt idx="2473">
                  <c:v>52.081969999999998</c:v>
                </c:pt>
                <c:pt idx="2474">
                  <c:v>52.590160000000012</c:v>
                </c:pt>
                <c:pt idx="2475">
                  <c:v>50.491800000000005</c:v>
                </c:pt>
                <c:pt idx="2476">
                  <c:v>51.459009999999999</c:v>
                </c:pt>
                <c:pt idx="2477">
                  <c:v>52.229510000000012</c:v>
                </c:pt>
                <c:pt idx="2478">
                  <c:v>53.868850000000002</c:v>
                </c:pt>
                <c:pt idx="2479">
                  <c:v>52.409839999999996</c:v>
                </c:pt>
                <c:pt idx="2480">
                  <c:v>51.72131000000001</c:v>
                </c:pt>
                <c:pt idx="2481">
                  <c:v>50.360659999999996</c:v>
                </c:pt>
                <c:pt idx="2482">
                  <c:v>50.262290000000007</c:v>
                </c:pt>
                <c:pt idx="2483">
                  <c:v>50.295080000000013</c:v>
                </c:pt>
                <c:pt idx="2484">
                  <c:v>51.491800000000005</c:v>
                </c:pt>
                <c:pt idx="2485">
                  <c:v>50.131150000000005</c:v>
                </c:pt>
                <c:pt idx="2486">
                  <c:v>50.606560000000002</c:v>
                </c:pt>
                <c:pt idx="2487">
                  <c:v>50.852459999999994</c:v>
                </c:pt>
                <c:pt idx="2488">
                  <c:v>50.770490000000002</c:v>
                </c:pt>
                <c:pt idx="2489">
                  <c:v>49.803279999999994</c:v>
                </c:pt>
                <c:pt idx="2490">
                  <c:v>51.147540000000006</c:v>
                </c:pt>
                <c:pt idx="2491">
                  <c:v>50.819669999999995</c:v>
                </c:pt>
                <c:pt idx="2492">
                  <c:v>50.327869999999997</c:v>
                </c:pt>
                <c:pt idx="2493">
                  <c:v>51.459009999999999</c:v>
                </c:pt>
                <c:pt idx="2494">
                  <c:v>51.131150000000005</c:v>
                </c:pt>
                <c:pt idx="2495">
                  <c:v>52.114750000000001</c:v>
                </c:pt>
                <c:pt idx="2496">
                  <c:v>51.491800000000005</c:v>
                </c:pt>
                <c:pt idx="2497">
                  <c:v>50.524590000000003</c:v>
                </c:pt>
                <c:pt idx="2498">
                  <c:v>52.229510000000012</c:v>
                </c:pt>
                <c:pt idx="2499">
                  <c:v>50.557379999999995</c:v>
                </c:pt>
                <c:pt idx="2500">
                  <c:v>50.754100000000001</c:v>
                </c:pt>
                <c:pt idx="2501">
                  <c:v>51.245900000000006</c:v>
                </c:pt>
                <c:pt idx="2502">
                  <c:v>50.901639999999993</c:v>
                </c:pt>
                <c:pt idx="2503">
                  <c:v>50.737710000000007</c:v>
                </c:pt>
                <c:pt idx="2504">
                  <c:v>51.163930000000008</c:v>
                </c:pt>
                <c:pt idx="2505">
                  <c:v>52.590160000000012</c:v>
                </c:pt>
                <c:pt idx="2506">
                  <c:v>50.754100000000001</c:v>
                </c:pt>
                <c:pt idx="2507">
                  <c:v>49.114750000000001</c:v>
                </c:pt>
                <c:pt idx="2508">
                  <c:v>50</c:v>
                </c:pt>
                <c:pt idx="2509">
                  <c:v>52.196720000000013</c:v>
                </c:pt>
                <c:pt idx="2510">
                  <c:v>50.786880000000004</c:v>
                </c:pt>
                <c:pt idx="2511">
                  <c:v>51.098360000000007</c:v>
                </c:pt>
                <c:pt idx="2512">
                  <c:v>51.377049999999997</c:v>
                </c:pt>
                <c:pt idx="2513">
                  <c:v>50.114750000000001</c:v>
                </c:pt>
                <c:pt idx="2514">
                  <c:v>50.852459999999994</c:v>
                </c:pt>
                <c:pt idx="2515">
                  <c:v>53.245900000000006</c:v>
                </c:pt>
                <c:pt idx="2516">
                  <c:v>51.803279999999994</c:v>
                </c:pt>
                <c:pt idx="2517">
                  <c:v>51.967210000000001</c:v>
                </c:pt>
                <c:pt idx="2518">
                  <c:v>50.819669999999995</c:v>
                </c:pt>
                <c:pt idx="2519">
                  <c:v>52.918030000000002</c:v>
                </c:pt>
                <c:pt idx="2520">
                  <c:v>52.836069999999999</c:v>
                </c:pt>
                <c:pt idx="2521">
                  <c:v>50</c:v>
                </c:pt>
                <c:pt idx="2522">
                  <c:v>49.229510000000012</c:v>
                </c:pt>
                <c:pt idx="2523">
                  <c:v>51.196720000000013</c:v>
                </c:pt>
                <c:pt idx="2524">
                  <c:v>52.131150000000005</c:v>
                </c:pt>
                <c:pt idx="2525">
                  <c:v>50.557379999999995</c:v>
                </c:pt>
                <c:pt idx="2526">
                  <c:v>49.737710000000007</c:v>
                </c:pt>
                <c:pt idx="2527">
                  <c:v>50.639340000000011</c:v>
                </c:pt>
                <c:pt idx="2528">
                  <c:v>50.72131000000001</c:v>
                </c:pt>
                <c:pt idx="2529">
                  <c:v>51.180330000000005</c:v>
                </c:pt>
                <c:pt idx="2530">
                  <c:v>50.426230000000004</c:v>
                </c:pt>
                <c:pt idx="2531">
                  <c:v>53.426230000000004</c:v>
                </c:pt>
                <c:pt idx="2532">
                  <c:v>50.098360000000007</c:v>
                </c:pt>
                <c:pt idx="2533">
                  <c:v>53.065570000000008</c:v>
                </c:pt>
                <c:pt idx="2534">
                  <c:v>51.819669999999995</c:v>
                </c:pt>
                <c:pt idx="2535">
                  <c:v>50.377049999999997</c:v>
                </c:pt>
                <c:pt idx="2536">
                  <c:v>51.803279999999994</c:v>
                </c:pt>
                <c:pt idx="2537">
                  <c:v>50.934429999999999</c:v>
                </c:pt>
                <c:pt idx="2538">
                  <c:v>50.72131000000001</c:v>
                </c:pt>
                <c:pt idx="2539">
                  <c:v>52.475410000000004</c:v>
                </c:pt>
                <c:pt idx="2540">
                  <c:v>48.868850000000002</c:v>
                </c:pt>
                <c:pt idx="2541">
                  <c:v>48.885249999999999</c:v>
                </c:pt>
                <c:pt idx="2542">
                  <c:v>49.114750000000001</c:v>
                </c:pt>
                <c:pt idx="2543">
                  <c:v>48.918030000000002</c:v>
                </c:pt>
                <c:pt idx="2544">
                  <c:v>49.032790000000006</c:v>
                </c:pt>
                <c:pt idx="2545">
                  <c:v>46.885249999999999</c:v>
                </c:pt>
                <c:pt idx="2546">
                  <c:v>48.180330000000005</c:v>
                </c:pt>
                <c:pt idx="2547">
                  <c:v>48.311469999999993</c:v>
                </c:pt>
                <c:pt idx="2548">
                  <c:v>49.311469999999993</c:v>
                </c:pt>
                <c:pt idx="2549">
                  <c:v>49.262290000000007</c:v>
                </c:pt>
                <c:pt idx="2550">
                  <c:v>48.803279999999994</c:v>
                </c:pt>
                <c:pt idx="2551">
                  <c:v>50.311469999999993</c:v>
                </c:pt>
                <c:pt idx="2552">
                  <c:v>50.737710000000007</c:v>
                </c:pt>
                <c:pt idx="2553">
                  <c:v>50.278690000000005</c:v>
                </c:pt>
                <c:pt idx="2554">
                  <c:v>51.475410000000004</c:v>
                </c:pt>
                <c:pt idx="2555">
                  <c:v>50.557379999999995</c:v>
                </c:pt>
                <c:pt idx="2556">
                  <c:v>50.852459999999994</c:v>
                </c:pt>
                <c:pt idx="2557">
                  <c:v>50.245900000000006</c:v>
                </c:pt>
                <c:pt idx="2558">
                  <c:v>50.491800000000005</c:v>
                </c:pt>
                <c:pt idx="2559">
                  <c:v>51.081969999999998</c:v>
                </c:pt>
                <c:pt idx="2560">
                  <c:v>51.295080000000013</c:v>
                </c:pt>
                <c:pt idx="2561">
                  <c:v>49.983609999999999</c:v>
                </c:pt>
                <c:pt idx="2562">
                  <c:v>49.836069999999999</c:v>
                </c:pt>
                <c:pt idx="2563">
                  <c:v>49.360659999999996</c:v>
                </c:pt>
                <c:pt idx="2564">
                  <c:v>49.557379999999995</c:v>
                </c:pt>
                <c:pt idx="2565">
                  <c:v>49.360659999999996</c:v>
                </c:pt>
                <c:pt idx="2566">
                  <c:v>51.131150000000005</c:v>
                </c:pt>
                <c:pt idx="2567">
                  <c:v>50.475410000000004</c:v>
                </c:pt>
                <c:pt idx="2568">
                  <c:v>50.016390000000001</c:v>
                </c:pt>
                <c:pt idx="2569">
                  <c:v>48.885249999999999</c:v>
                </c:pt>
                <c:pt idx="2570">
                  <c:v>49.393440000000005</c:v>
                </c:pt>
                <c:pt idx="2571">
                  <c:v>49.590160000000012</c:v>
                </c:pt>
                <c:pt idx="2572">
                  <c:v>49.770490000000002</c:v>
                </c:pt>
                <c:pt idx="2573">
                  <c:v>48.639340000000011</c:v>
                </c:pt>
                <c:pt idx="2574">
                  <c:v>49.147540000000006</c:v>
                </c:pt>
                <c:pt idx="2575">
                  <c:v>49.196720000000013</c:v>
                </c:pt>
                <c:pt idx="2576">
                  <c:v>49.262290000000007</c:v>
                </c:pt>
                <c:pt idx="2577">
                  <c:v>47.72131000000001</c:v>
                </c:pt>
                <c:pt idx="2578">
                  <c:v>48.475410000000004</c:v>
                </c:pt>
                <c:pt idx="2579">
                  <c:v>48.245900000000006</c:v>
                </c:pt>
                <c:pt idx="2580">
                  <c:v>47.868850000000002</c:v>
                </c:pt>
                <c:pt idx="2581">
                  <c:v>49.67213000000001</c:v>
                </c:pt>
                <c:pt idx="2582">
                  <c:v>48.934429999999999</c:v>
                </c:pt>
                <c:pt idx="2583">
                  <c:v>49.131150000000005</c:v>
                </c:pt>
                <c:pt idx="2584">
                  <c:v>48.409839999999996</c:v>
                </c:pt>
                <c:pt idx="2585">
                  <c:v>49.245900000000006</c:v>
                </c:pt>
                <c:pt idx="2586">
                  <c:v>50.852459999999994</c:v>
                </c:pt>
                <c:pt idx="2587">
                  <c:v>50.442620000000005</c:v>
                </c:pt>
                <c:pt idx="2588">
                  <c:v>50.737710000000007</c:v>
                </c:pt>
                <c:pt idx="2589">
                  <c:v>52.377049999999997</c:v>
                </c:pt>
                <c:pt idx="2590">
                  <c:v>50.950819999999993</c:v>
                </c:pt>
                <c:pt idx="2591">
                  <c:v>51.442620000000005</c:v>
                </c:pt>
                <c:pt idx="2592">
                  <c:v>51.62295000000001</c:v>
                </c:pt>
                <c:pt idx="2593">
                  <c:v>51.360659999999996</c:v>
                </c:pt>
                <c:pt idx="2594">
                  <c:v>51.459009999999999</c:v>
                </c:pt>
                <c:pt idx="2595">
                  <c:v>51.065570000000008</c:v>
                </c:pt>
                <c:pt idx="2596">
                  <c:v>50.590160000000012</c:v>
                </c:pt>
                <c:pt idx="2597">
                  <c:v>52.311469999999993</c:v>
                </c:pt>
                <c:pt idx="2598">
                  <c:v>51.229510000000012</c:v>
                </c:pt>
                <c:pt idx="2599">
                  <c:v>49.62295000000001</c:v>
                </c:pt>
                <c:pt idx="2600">
                  <c:v>50.262290000000007</c:v>
                </c:pt>
                <c:pt idx="2601">
                  <c:v>50.62295000000001</c:v>
                </c:pt>
                <c:pt idx="2602">
                  <c:v>52.032790000000006</c:v>
                </c:pt>
                <c:pt idx="2603">
                  <c:v>52.213120000000011</c:v>
                </c:pt>
                <c:pt idx="2604">
                  <c:v>49.918030000000002</c:v>
                </c:pt>
                <c:pt idx="2605">
                  <c:v>51.131150000000005</c:v>
                </c:pt>
                <c:pt idx="2606">
                  <c:v>51.573770000000003</c:v>
                </c:pt>
                <c:pt idx="2607">
                  <c:v>51.065570000000008</c:v>
                </c:pt>
                <c:pt idx="2608">
                  <c:v>51.180330000000005</c:v>
                </c:pt>
                <c:pt idx="2609">
                  <c:v>52.803279999999994</c:v>
                </c:pt>
                <c:pt idx="2610">
                  <c:v>50.836069999999999</c:v>
                </c:pt>
                <c:pt idx="2611">
                  <c:v>51.868850000000002</c:v>
                </c:pt>
                <c:pt idx="2612">
                  <c:v>50.770490000000002</c:v>
                </c:pt>
                <c:pt idx="2613">
                  <c:v>51.704920000000001</c:v>
                </c:pt>
                <c:pt idx="2614">
                  <c:v>51.098360000000007</c:v>
                </c:pt>
                <c:pt idx="2615">
                  <c:v>52.032790000000006</c:v>
                </c:pt>
                <c:pt idx="2616">
                  <c:v>51.032790000000006</c:v>
                </c:pt>
                <c:pt idx="2617">
                  <c:v>51.606560000000002</c:v>
                </c:pt>
                <c:pt idx="2618">
                  <c:v>51.114750000000001</c:v>
                </c:pt>
                <c:pt idx="2619">
                  <c:v>49.72131000000001</c:v>
                </c:pt>
                <c:pt idx="2620">
                  <c:v>53.360659999999996</c:v>
                </c:pt>
                <c:pt idx="2621">
                  <c:v>50.475410000000004</c:v>
                </c:pt>
                <c:pt idx="2622">
                  <c:v>50.442620000000005</c:v>
                </c:pt>
                <c:pt idx="2623">
                  <c:v>51.409839999999996</c:v>
                </c:pt>
                <c:pt idx="2624">
                  <c:v>49.590160000000012</c:v>
                </c:pt>
                <c:pt idx="2625">
                  <c:v>49.819669999999995</c:v>
                </c:pt>
                <c:pt idx="2626">
                  <c:v>49.836069999999999</c:v>
                </c:pt>
                <c:pt idx="2627">
                  <c:v>51.393440000000005</c:v>
                </c:pt>
                <c:pt idx="2628">
                  <c:v>50.229510000000012</c:v>
                </c:pt>
                <c:pt idx="2629">
                  <c:v>51.590160000000012</c:v>
                </c:pt>
                <c:pt idx="2630">
                  <c:v>50.934429999999999</c:v>
                </c:pt>
                <c:pt idx="2631">
                  <c:v>50.278690000000005</c:v>
                </c:pt>
                <c:pt idx="2632">
                  <c:v>51.901639999999993</c:v>
                </c:pt>
                <c:pt idx="2633">
                  <c:v>51.131150000000005</c:v>
                </c:pt>
                <c:pt idx="2634">
                  <c:v>49.770490000000002</c:v>
                </c:pt>
                <c:pt idx="2635">
                  <c:v>51.803279999999994</c:v>
                </c:pt>
                <c:pt idx="2636">
                  <c:v>51.229510000000012</c:v>
                </c:pt>
                <c:pt idx="2637">
                  <c:v>52.327869999999997</c:v>
                </c:pt>
                <c:pt idx="2638">
                  <c:v>51.393440000000005</c:v>
                </c:pt>
                <c:pt idx="2639">
                  <c:v>50.803279999999994</c:v>
                </c:pt>
                <c:pt idx="2640">
                  <c:v>51.819669999999995</c:v>
                </c:pt>
                <c:pt idx="2641">
                  <c:v>50.868850000000002</c:v>
                </c:pt>
                <c:pt idx="2642">
                  <c:v>51.032790000000006</c:v>
                </c:pt>
                <c:pt idx="2643">
                  <c:v>50.180330000000005</c:v>
                </c:pt>
                <c:pt idx="2644">
                  <c:v>53.081969999999998</c:v>
                </c:pt>
                <c:pt idx="2645">
                  <c:v>51.540990000000001</c:v>
                </c:pt>
                <c:pt idx="2646">
                  <c:v>49.344259999999998</c:v>
                </c:pt>
                <c:pt idx="2647">
                  <c:v>50.377049999999997</c:v>
                </c:pt>
                <c:pt idx="2648">
                  <c:v>51.229510000000012</c:v>
                </c:pt>
                <c:pt idx="2649">
                  <c:v>51.475410000000004</c:v>
                </c:pt>
                <c:pt idx="2650">
                  <c:v>50.950819999999993</c:v>
                </c:pt>
                <c:pt idx="2651">
                  <c:v>50.819669999999995</c:v>
                </c:pt>
                <c:pt idx="2652">
                  <c:v>52.229510000000012</c:v>
                </c:pt>
                <c:pt idx="2653">
                  <c:v>50.131150000000005</c:v>
                </c:pt>
                <c:pt idx="2654">
                  <c:v>52.557379999999995</c:v>
                </c:pt>
                <c:pt idx="2655">
                  <c:v>50.770490000000002</c:v>
                </c:pt>
                <c:pt idx="2656">
                  <c:v>50.573770000000003</c:v>
                </c:pt>
                <c:pt idx="2657">
                  <c:v>51.786880000000004</c:v>
                </c:pt>
                <c:pt idx="2658">
                  <c:v>50.655740000000002</c:v>
                </c:pt>
                <c:pt idx="2659">
                  <c:v>50.819669999999995</c:v>
                </c:pt>
                <c:pt idx="2660">
                  <c:v>51.163930000000008</c:v>
                </c:pt>
                <c:pt idx="2661">
                  <c:v>51.180330000000005</c:v>
                </c:pt>
                <c:pt idx="2662">
                  <c:v>50.950819999999993</c:v>
                </c:pt>
                <c:pt idx="2663">
                  <c:v>49.901639999999993</c:v>
                </c:pt>
                <c:pt idx="2664">
                  <c:v>50.180330000000005</c:v>
                </c:pt>
                <c:pt idx="2665">
                  <c:v>51.885249999999999</c:v>
                </c:pt>
                <c:pt idx="2666">
                  <c:v>51.573770000000003</c:v>
                </c:pt>
                <c:pt idx="2667">
                  <c:v>50.344259999999998</c:v>
                </c:pt>
                <c:pt idx="2668">
                  <c:v>51.245900000000006</c:v>
                </c:pt>
                <c:pt idx="2669">
                  <c:v>51.213120000000011</c:v>
                </c:pt>
                <c:pt idx="2670">
                  <c:v>51.62295000000001</c:v>
                </c:pt>
                <c:pt idx="2671">
                  <c:v>51.524590000000003</c:v>
                </c:pt>
                <c:pt idx="2672">
                  <c:v>50.573770000000003</c:v>
                </c:pt>
                <c:pt idx="2673">
                  <c:v>49.901639999999993</c:v>
                </c:pt>
                <c:pt idx="2674">
                  <c:v>51.606560000000002</c:v>
                </c:pt>
                <c:pt idx="2675">
                  <c:v>51.098360000000007</c:v>
                </c:pt>
                <c:pt idx="2676">
                  <c:v>50.524590000000003</c:v>
                </c:pt>
                <c:pt idx="2677">
                  <c:v>50.72131000000001</c:v>
                </c:pt>
                <c:pt idx="2678">
                  <c:v>50.803279999999994</c:v>
                </c:pt>
                <c:pt idx="2679">
                  <c:v>52.147540000000006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81-4445-9726-591182DC6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44928"/>
        <c:axId val="53473664"/>
      </c:scatterChart>
      <c:valAx>
        <c:axId val="7044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PRESSIONE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473664"/>
        <c:crosses val="autoZero"/>
        <c:crossBetween val="midCat"/>
      </c:valAx>
      <c:valAx>
        <c:axId val="5347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RATE</a:t>
                </a:r>
              </a:p>
            </c:rich>
          </c:tx>
          <c:layout>
            <c:manualLayout>
              <c:xMode val="edge"/>
              <c:yMode val="edge"/>
              <c:x val="1.7628205128205128E-2"/>
              <c:y val="0.467571662712466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444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AEE2C-B8C3-4EAD-BC4A-1BC4FAE978EB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A460-E604-480F-B3B5-D20DF5F1D4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49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emf"/><Relationship Id="rId7" Type="http://schemas.openxmlformats.org/officeDocument/2006/relationships/image" Target="../media/image7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ANALISI DEL FORBUSH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Extreme Energy </a:t>
            </a:r>
            <a:r>
              <a:rPr lang="it-IT" dirty="0" err="1" smtClean="0"/>
              <a:t>Events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02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94" y="1858199"/>
            <a:ext cx="7644096" cy="40918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3970" y="1777285"/>
            <a:ext cx="33613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confrontare i nostri dati con quelli di OULU abbiamo calcolato la media del </a:t>
            </a:r>
            <a:r>
              <a:rPr lang="it-IT" dirty="0" err="1" smtClean="0"/>
              <a:t>RateTrackEvents</a:t>
            </a:r>
            <a:r>
              <a:rPr lang="it-IT" dirty="0" smtClean="0"/>
              <a:t> Corretto ogni ora</a:t>
            </a:r>
          </a:p>
          <a:p>
            <a:endParaRPr lang="it-IT" dirty="0" smtClean="0"/>
          </a:p>
          <a:p>
            <a:r>
              <a:rPr lang="it-IT" dirty="0" smtClean="0"/>
              <a:t>Abbiamo utilizzato diverse funzioni: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«scarto» e «riferimento riga» per spostarci di riga e colonna e raggruppare i dati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«media» per calcolarne la media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978437" y="934463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RATE ORARIO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5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" y="1208590"/>
            <a:ext cx="7683700" cy="43294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29044" y="1462343"/>
            <a:ext cx="3303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conteggi medi del nostro rivelatore differiscono per entità da quelli di OULU, quindi per poter confrontare le due serie di dati è necessario calcolare i conteggi relativi.</a:t>
            </a:r>
          </a:p>
          <a:p>
            <a:endParaRPr lang="it-IT" dirty="0" smtClean="0"/>
          </a:p>
          <a:p>
            <a:r>
              <a:rPr lang="it-IT" dirty="0" smtClean="0"/>
              <a:t>Utilizziamo la seguente formula: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35838" y="5702210"/>
            <a:ext cx="9792182" cy="43088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ConteggiRelativi</a:t>
            </a:r>
            <a:r>
              <a:rPr lang="it-IT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= (</a:t>
            </a:r>
            <a:r>
              <a:rPr lang="it-IT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ConteggiOrari-ConteggioMedio</a:t>
            </a:r>
            <a:r>
              <a:rPr lang="it-IT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)/</a:t>
            </a:r>
            <a:r>
              <a:rPr lang="it-IT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ConteggioMedio</a:t>
            </a:r>
            <a:endParaRPr lang="it-IT" sz="2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463" y="198581"/>
            <a:ext cx="74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it-IT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65420" y="604911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RATE ORARIO MEDIATO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41622" y="6280822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Saranno valori compresi tra -1 e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426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2534949"/>
            <a:ext cx="10496454" cy="377012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9463" y="198581"/>
            <a:ext cx="74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14057" y="1271451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I DATI REGISTRATI DAL RIVELATORE DI OULU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02080" y="2107474"/>
            <a:ext cx="600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Dopo aver richiesto a dati dal </a:t>
            </a:r>
            <a:r>
              <a:rPr lang="it-IT" dirty="0" err="1" smtClean="0"/>
              <a:t>DataRequest</a:t>
            </a:r>
            <a:r>
              <a:rPr lang="it-IT" dirty="0" smtClean="0"/>
              <a:t> di OULU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49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2187543"/>
            <a:ext cx="10058400" cy="419163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81349" y="1285395"/>
            <a:ext cx="751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Abbiamo effettuato lo stesso procedimento per l’analisi dati,</a:t>
            </a:r>
          </a:p>
          <a:p>
            <a:r>
              <a:rPr lang="it-IT" dirty="0"/>
              <a:t>c</a:t>
            </a:r>
            <a:r>
              <a:rPr lang="it-IT" dirty="0" smtClean="0"/>
              <a:t>alcolando i conteggi mediati ogni ora e infine i conteggi relativi.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766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44373" y="5054877"/>
            <a:ext cx="437882" cy="2318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44373" y="5542394"/>
            <a:ext cx="437882" cy="23181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85286" y="5473637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OULU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26525" y="4986120"/>
            <a:ext cx="30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TORI-03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9764" y="2923434"/>
            <a:ext cx="2846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evidente una diminuzione del Rate per entrambi i rivelatori in corrispondenza della data 08-09-17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9463" y="198581"/>
            <a:ext cx="74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26" y="1600694"/>
            <a:ext cx="8838521" cy="507878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9223" y="891078"/>
            <a:ext cx="633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CONFRONTO GRAFICO TRA I CONTEGGI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8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 r="1016" b="3438"/>
          <a:stretch/>
        </p:blipFill>
        <p:spPr>
          <a:xfrm>
            <a:off x="235421" y="334851"/>
            <a:ext cx="5288578" cy="31075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3442424"/>
            <a:ext cx="5379106" cy="303834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79205" y="1426972"/>
            <a:ext cx="3232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/>
                </a:solidFill>
              </a:rPr>
              <a:t>OULU</a:t>
            </a:r>
          </a:p>
          <a:p>
            <a:pPr algn="ctr"/>
            <a:r>
              <a:rPr lang="it-IT" dirty="0"/>
              <a:t>v</a:t>
            </a:r>
            <a:r>
              <a:rPr lang="it-IT" dirty="0" smtClean="0"/>
              <a:t>alori x </a:t>
            </a:r>
            <a:r>
              <a:rPr lang="it-IT" dirty="0" smtClean="0">
                <a:sym typeface="Wingdings" panose="05000000000000000000" pitchFamily="2" charset="2"/>
              </a:rPr>
              <a:t> data e ora </a:t>
            </a:r>
          </a:p>
          <a:p>
            <a:pPr algn="ctr"/>
            <a:r>
              <a:rPr lang="it-IT" dirty="0">
                <a:sym typeface="Wingdings" panose="05000000000000000000" pitchFamily="2" charset="2"/>
              </a:rPr>
              <a:t>v</a:t>
            </a:r>
            <a:r>
              <a:rPr lang="it-IT" dirty="0" smtClean="0">
                <a:sym typeface="Wingdings" panose="05000000000000000000" pitchFamily="2" charset="2"/>
              </a:rPr>
              <a:t>alori y  conteggi relativi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026274" y="4499930"/>
            <a:ext cx="385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CONTEGGI MEDIATI</a:t>
            </a:r>
          </a:p>
          <a:p>
            <a:pPr algn="ctr"/>
            <a:r>
              <a:rPr lang="it-IT" dirty="0"/>
              <a:t>v</a:t>
            </a:r>
            <a:r>
              <a:rPr lang="it-IT" dirty="0" smtClean="0"/>
              <a:t>alori x </a:t>
            </a:r>
            <a:r>
              <a:rPr lang="it-IT" dirty="0" smtClean="0">
                <a:sym typeface="Wingdings" panose="05000000000000000000" pitchFamily="2" charset="2"/>
              </a:rPr>
              <a:t> data e ora</a:t>
            </a:r>
          </a:p>
          <a:p>
            <a:pPr algn="ctr"/>
            <a:r>
              <a:rPr lang="it-IT" dirty="0">
                <a:sym typeface="Wingdings" panose="05000000000000000000" pitchFamily="2" charset="2"/>
              </a:rPr>
              <a:t>v</a:t>
            </a:r>
            <a:r>
              <a:rPr lang="it-IT" dirty="0" smtClean="0">
                <a:sym typeface="Wingdings" panose="05000000000000000000" pitchFamily="2" charset="2"/>
              </a:rPr>
              <a:t>alori y  conteggi mediati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40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15839" y="4127863"/>
            <a:ext cx="62889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 brillamenti solari si scatenano quando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linee del campo magnetico alla superficie del Sole, </a:t>
            </a:r>
            <a:endParaRPr lang="it-IT" dirty="0" smtClean="0"/>
          </a:p>
          <a:p>
            <a:r>
              <a:rPr lang="it-IT" dirty="0" smtClean="0"/>
              <a:t>dopo </a:t>
            </a:r>
            <a:r>
              <a:rPr lang="it-IT" dirty="0"/>
              <a:t>essersi attorcigliate fra loro sempre più, </a:t>
            </a:r>
            <a:endParaRPr lang="it-IT" dirty="0" smtClean="0"/>
          </a:p>
          <a:p>
            <a:r>
              <a:rPr lang="it-IT" dirty="0" smtClean="0"/>
              <a:t>riescono </a:t>
            </a:r>
            <a:r>
              <a:rPr lang="it-IT" dirty="0"/>
              <a:t>a rompere una "gabbia" magnetica </a:t>
            </a:r>
            <a:endParaRPr lang="it-IT" dirty="0" smtClean="0"/>
          </a:p>
          <a:p>
            <a:r>
              <a:rPr lang="it-IT" dirty="0" smtClean="0"/>
              <a:t>formata </a:t>
            </a:r>
            <a:r>
              <a:rPr lang="it-IT" dirty="0"/>
              <a:t>dalle linee del campo della corona solare </a:t>
            </a:r>
            <a:endParaRPr lang="it-IT" dirty="0" smtClean="0"/>
          </a:p>
          <a:p>
            <a:r>
              <a:rPr lang="it-IT" dirty="0" smtClean="0"/>
              <a:t>che </a:t>
            </a:r>
            <a:r>
              <a:rPr lang="it-IT" dirty="0"/>
              <a:t>le confina in uno spazio ridotto.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" y="2975141"/>
            <a:ext cx="4381500" cy="34766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13507" y="15293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 </a:t>
            </a:r>
            <a:r>
              <a:rPr lang="it-IT" dirty="0"/>
              <a:t>brillamenti </a:t>
            </a:r>
            <a:r>
              <a:rPr lang="it-IT" dirty="0" smtClean="0"/>
              <a:t>o </a:t>
            </a:r>
            <a:r>
              <a:rPr lang="it-IT" dirty="0" err="1" smtClean="0"/>
              <a:t>flares</a:t>
            </a:r>
            <a:r>
              <a:rPr lang="it-IT" dirty="0" smtClean="0"/>
              <a:t> solari sono eruzioni che avvengono nella Corona Solare caratterizzate </a:t>
            </a:r>
            <a:r>
              <a:rPr lang="it-IT" dirty="0"/>
              <a:t>da un intenso rilascio di energia sotto forma di emissione di luce e </a:t>
            </a:r>
            <a:r>
              <a:rPr lang="it-IT" dirty="0" smtClean="0"/>
              <a:t>particelle.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657327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 smtClean="0"/>
              <a:t> </a:t>
            </a:r>
            <a:r>
              <a:rPr lang="it-IT" sz="1000" dirty="0"/>
              <a:t>(© </a:t>
            </a:r>
            <a:r>
              <a:rPr lang="it-IT" sz="1000" dirty="0" err="1"/>
              <a:t>Tahar</a:t>
            </a:r>
            <a:r>
              <a:rPr lang="it-IT" sz="1000" dirty="0"/>
              <a:t> Amari et al. / Centre de </a:t>
            </a:r>
            <a:r>
              <a:rPr lang="it-IT" sz="1000" dirty="0" err="1"/>
              <a:t>physique</a:t>
            </a:r>
            <a:r>
              <a:rPr lang="it-IT" sz="1000" dirty="0"/>
              <a:t> </a:t>
            </a:r>
            <a:r>
              <a:rPr lang="it-IT" sz="1000" dirty="0" err="1"/>
              <a:t>théorique</a:t>
            </a:r>
            <a:r>
              <a:rPr lang="it-IT" sz="1000" dirty="0"/>
              <a:t> / CNRS/</a:t>
            </a:r>
            <a:r>
              <a:rPr lang="it-IT" sz="1000" dirty="0" err="1"/>
              <a:t>École</a:t>
            </a:r>
            <a:r>
              <a:rPr lang="it-IT" sz="1000" dirty="0"/>
              <a:t> </a:t>
            </a:r>
            <a:r>
              <a:rPr lang="it-IT" sz="1000" dirty="0" err="1"/>
              <a:t>Polytechnique</a:t>
            </a:r>
            <a:r>
              <a:rPr lang="it-IT" sz="1000" dirty="0"/>
              <a:t>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50" y="200297"/>
            <a:ext cx="3561806" cy="35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8" y="278537"/>
            <a:ext cx="4826844" cy="44415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45296" y="200160"/>
            <a:ext cx="616566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emissioni (</a:t>
            </a:r>
            <a:r>
              <a:rPr lang="it-IT" dirty="0" err="1" smtClean="0"/>
              <a:t>ejecta</a:t>
            </a:r>
            <a:r>
              <a:rPr lang="it-IT" dirty="0" smtClean="0"/>
              <a:t>) creano un campo magnetico che comprime </a:t>
            </a:r>
            <a:r>
              <a:rPr lang="it-IT" dirty="0"/>
              <a:t>e spazza via le particelle cariche </a:t>
            </a:r>
            <a:r>
              <a:rPr lang="it-IT" dirty="0" smtClean="0"/>
              <a:t>incontrate nel </a:t>
            </a:r>
            <a:r>
              <a:rPr lang="it-IT" dirty="0"/>
              <a:t>suo </a:t>
            </a:r>
            <a:r>
              <a:rPr lang="it-IT" dirty="0" smtClean="0"/>
              <a:t>tragitto; si crea così </a:t>
            </a:r>
            <a:r>
              <a:rPr lang="it-IT" dirty="0"/>
              <a:t>un deficit di particelle </a:t>
            </a:r>
            <a:r>
              <a:rPr lang="it-IT" dirty="0" smtClean="0"/>
              <a:t>cariche che giungono sulla Terra.</a:t>
            </a:r>
          </a:p>
          <a:p>
            <a:endParaRPr lang="it-IT" dirty="0" smtClean="0"/>
          </a:p>
          <a:p>
            <a:r>
              <a:rPr lang="it-IT" dirty="0" smtClean="0"/>
              <a:t>Osservazioni sulla diminuzione del flusso di raggi cosmici furono effettuate già da </a:t>
            </a:r>
            <a:r>
              <a:rPr lang="it-IT" dirty="0" err="1" smtClean="0"/>
              <a:t>S.E.Forbush</a:t>
            </a:r>
            <a:r>
              <a:rPr lang="it-IT" dirty="0" smtClean="0"/>
              <a:t> nel </a:t>
            </a:r>
          </a:p>
          <a:p>
            <a:r>
              <a:rPr lang="it-IT" dirty="0" smtClean="0"/>
              <a:t>1937-38, da qui il nome di </a:t>
            </a:r>
            <a:r>
              <a:rPr lang="it-IT" sz="2000" b="1" dirty="0" smtClean="0"/>
              <a:t>Effetto </a:t>
            </a:r>
            <a:r>
              <a:rPr lang="it-IT" sz="2000" b="1" dirty="0" err="1" smtClean="0"/>
              <a:t>Forbush</a:t>
            </a:r>
            <a:r>
              <a:rPr lang="it-IT" dirty="0" smtClean="0"/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3438" y="5486400"/>
            <a:ext cx="540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grafico a destra rappresenta i dati presi </a:t>
            </a:r>
          </a:p>
          <a:p>
            <a:r>
              <a:rPr lang="it-IT" dirty="0" smtClean="0"/>
              <a:t>dal rilevatore OULU in Finlandia a seguito </a:t>
            </a:r>
          </a:p>
          <a:p>
            <a:r>
              <a:rPr lang="it-IT" dirty="0" smtClean="0"/>
              <a:t>di un brillamento solare.</a:t>
            </a:r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43627"/>
              </p:ext>
            </p:extLst>
          </p:nvPr>
        </p:nvGraphicFramePr>
        <p:xfrm>
          <a:off x="5264132" y="2573383"/>
          <a:ext cx="6649194" cy="428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6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1097" y="675883"/>
            <a:ext cx="8610600" cy="1293028"/>
          </a:xfrm>
        </p:spPr>
        <p:txBody>
          <a:bodyPr/>
          <a:lstStyle/>
          <a:p>
            <a:pPr algn="ctr"/>
            <a:r>
              <a:rPr lang="it-IT" dirty="0" smtClean="0"/>
              <a:t>Provenienza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586807"/>
          </a:xfrm>
        </p:spPr>
        <p:txBody>
          <a:bodyPr/>
          <a:lstStyle/>
          <a:p>
            <a:r>
              <a:rPr lang="it-IT" sz="3200" dirty="0" smtClean="0"/>
              <a:t>Abbiamo analizzato il </a:t>
            </a:r>
            <a:r>
              <a:rPr lang="it-IT" sz="3200" dirty="0" err="1" smtClean="0"/>
              <a:t>Forbush</a:t>
            </a:r>
            <a:r>
              <a:rPr lang="it-IT" sz="3200" dirty="0" smtClean="0"/>
              <a:t> avvenuto in data </a:t>
            </a:r>
          </a:p>
          <a:p>
            <a:pPr marL="0" indent="0">
              <a:buNone/>
            </a:pPr>
            <a:r>
              <a:rPr lang="it-IT" sz="3200" dirty="0"/>
              <a:t> </a:t>
            </a:r>
            <a:r>
              <a:rPr lang="it-IT" sz="3200" dirty="0" smtClean="0"/>
              <a:t>                        6 </a:t>
            </a:r>
            <a:r>
              <a:rPr lang="it-IT" sz="3200" dirty="0"/>
              <a:t>settembre </a:t>
            </a:r>
            <a:r>
              <a:rPr lang="it-IT" sz="3200" dirty="0" smtClean="0"/>
              <a:t>2017</a:t>
            </a:r>
          </a:p>
          <a:p>
            <a:pPr marL="0" indent="0">
              <a:buNone/>
            </a:pPr>
            <a:r>
              <a:rPr lang="it-IT" sz="3200" dirty="0" smtClean="0"/>
              <a:t> registrato dai telescopi nelle 48 ore successive.</a:t>
            </a:r>
          </a:p>
          <a:p>
            <a:endParaRPr lang="it-IT" sz="3200" dirty="0" smtClean="0"/>
          </a:p>
          <a:p>
            <a:r>
              <a:rPr lang="it-IT" sz="3200" dirty="0" smtClean="0"/>
              <a:t>Tra i vari telescopi abbiamo scelto il telescopio </a:t>
            </a:r>
          </a:p>
          <a:p>
            <a:pPr marL="0" indent="0">
              <a:buNone/>
            </a:pPr>
            <a:r>
              <a:rPr lang="it-IT" sz="3200" dirty="0"/>
              <a:t> </a:t>
            </a:r>
            <a:r>
              <a:rPr lang="it-IT" sz="3200" dirty="0" smtClean="0"/>
              <a:t>                                       TORI-03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321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abbiamo fatto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Abbiamo: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Ricavato il coefficiente di correlazione rate-pressione nei giorni precedenti il </a:t>
            </a:r>
            <a:r>
              <a:rPr lang="it-IT" dirty="0" err="1" smtClean="0"/>
              <a:t>Forbush</a:t>
            </a:r>
            <a:r>
              <a:rPr lang="it-IT" dirty="0" smtClean="0"/>
              <a:t>;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Abbiamo corretto</a:t>
            </a:r>
            <a:r>
              <a:rPr lang="it-IT" dirty="0" smtClean="0"/>
              <a:t> </a:t>
            </a:r>
            <a:r>
              <a:rPr lang="it-IT" dirty="0" smtClean="0"/>
              <a:t>i dati rendendoli indipendenti dalla pressione;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Calcolato i conteggi mediati ogni ora;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Calcolato i conteggi relativi in modo </a:t>
            </a:r>
            <a:r>
              <a:rPr lang="it-IT" dirty="0"/>
              <a:t>t</a:t>
            </a:r>
            <a:r>
              <a:rPr lang="it-IT" dirty="0" smtClean="0"/>
              <a:t>ale da poterli confrontare con i dati di Oulu;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Svolto lo stesso procedimento con i dati di Oulu;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Creato un grafico in modo tale da confrontare i conteggi.</a:t>
            </a:r>
          </a:p>
          <a:p>
            <a:pPr marL="457200" indent="-457200">
              <a:buFont typeface="+mj-lt"/>
              <a:buAutoNum type="arabicPeriod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641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asellaDiTesto 52"/>
          <p:cNvSpPr txBox="1"/>
          <p:nvPr/>
        </p:nvSpPr>
        <p:spPr>
          <a:xfrm>
            <a:off x="827314" y="660246"/>
            <a:ext cx="1086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correggere i dati abbiamo utilizzato la covarianza e il coefficiente di correlazione</a:t>
            </a:r>
            <a:endParaRPr lang="it-IT" dirty="0"/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6" y="1189735"/>
            <a:ext cx="3779700" cy="1151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6" name="CasellaDiTesto 55"/>
          <p:cNvSpPr txBox="1"/>
          <p:nvPr/>
        </p:nvSpPr>
        <p:spPr>
          <a:xfrm>
            <a:off x="5142481" y="1184259"/>
            <a:ext cx="5035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covarianza campionaria è la sommatoria del prodotto degli scarti dalla media delle due variabili X e Y, diviso per il numero dei dati meno 1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2114804" y="3208428"/>
            <a:ext cx="310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coefficiente di correlazione è: </a:t>
            </a:r>
            <a:endParaRPr lang="it-IT" dirty="0"/>
          </a:p>
        </p:txBody>
      </p:sp>
      <p:graphicFrame>
        <p:nvGraphicFramePr>
          <p:cNvPr id="58" name="Ogget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497320"/>
              </p:ext>
            </p:extLst>
          </p:nvPr>
        </p:nvGraphicFramePr>
        <p:xfrm>
          <a:off x="4737371" y="3096935"/>
          <a:ext cx="2166094" cy="105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4" imgW="14734162" imgH="7055796" progId="">
                  <p:embed/>
                </p:oleObj>
              </mc:Choice>
              <mc:Fallback>
                <p:oleObj r:id="rId4" imgW="14734162" imgH="7055796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371" y="3096935"/>
                        <a:ext cx="2166094" cy="1058978"/>
                      </a:xfrm>
                      <a:prstGeom prst="rect">
                        <a:avLst/>
                      </a:prstGeom>
                      <a:solidFill>
                        <a:srgbClr val="EC827E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gget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835156"/>
              </p:ext>
            </p:extLst>
          </p:nvPr>
        </p:nvGraphicFramePr>
        <p:xfrm>
          <a:off x="9209106" y="2456302"/>
          <a:ext cx="1744937" cy="110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6" imgW="21167387" imgH="10791217" progId="">
                  <p:embed/>
                </p:oleObj>
              </mc:Choice>
              <mc:Fallback>
                <p:oleObj r:id="rId6" imgW="21167387" imgH="10791217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106" y="2456302"/>
                        <a:ext cx="1744937" cy="1101617"/>
                      </a:xfrm>
                      <a:prstGeom prst="rect">
                        <a:avLst/>
                      </a:prstGeom>
                      <a:solidFill>
                        <a:srgbClr val="EC827E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70490"/>
              </p:ext>
            </p:extLst>
          </p:nvPr>
        </p:nvGraphicFramePr>
        <p:xfrm>
          <a:off x="9209106" y="3834819"/>
          <a:ext cx="1676708" cy="119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8" imgW="19507200" imgH="10791217" progId="">
                  <p:embed/>
                </p:oleObj>
              </mc:Choice>
              <mc:Fallback>
                <p:oleObj r:id="rId8" imgW="19507200" imgH="10791217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106" y="3834819"/>
                        <a:ext cx="1676708" cy="1192524"/>
                      </a:xfrm>
                      <a:prstGeom prst="rect">
                        <a:avLst/>
                      </a:prstGeom>
                      <a:solidFill>
                        <a:srgbClr val="EC827E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Connettore 2 60"/>
          <p:cNvCxnSpPr/>
          <p:nvPr/>
        </p:nvCxnSpPr>
        <p:spPr>
          <a:xfrm flipV="1">
            <a:off x="7354431" y="2834875"/>
            <a:ext cx="1384663" cy="48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magin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95295">
            <a:off x="7312130" y="3949644"/>
            <a:ext cx="1469263" cy="57307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9463" y="198581"/>
            <a:ext cx="74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it-IT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136" y="4704818"/>
            <a:ext cx="1888668" cy="20336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71820" y="5027343"/>
            <a:ext cx="2279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 </a:t>
            </a:r>
            <a:r>
              <a:rPr lang="it-IT" dirty="0" smtClean="0"/>
              <a:t>valori di r </a:t>
            </a:r>
            <a:r>
              <a:rPr lang="it-IT" dirty="0"/>
              <a:t>variano </a:t>
            </a:r>
            <a:endParaRPr lang="it-IT" dirty="0" smtClean="0"/>
          </a:p>
          <a:p>
            <a:r>
              <a:rPr lang="it-IT" dirty="0" smtClean="0"/>
              <a:t>tra </a:t>
            </a:r>
            <a:r>
              <a:rPr lang="it-IT" dirty="0"/>
              <a:t>−1 </a:t>
            </a:r>
            <a:r>
              <a:rPr lang="it-IT" dirty="0" smtClean="0"/>
              <a:t>e 1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7735" y="4632960"/>
            <a:ext cx="2088899" cy="20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4503" y="1626658"/>
            <a:ext cx="31303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Abbiamo rappresentato la dipendenza dei</a:t>
            </a:r>
          </a:p>
          <a:p>
            <a:r>
              <a:rPr lang="it-IT" smtClean="0"/>
              <a:t>RateTrackEvents</a:t>
            </a:r>
            <a:r>
              <a:rPr lang="it-IT" dirty="0" smtClean="0"/>
              <a:t> </a:t>
            </a:r>
            <a:r>
              <a:rPr lang="it-IT" dirty="0" smtClean="0"/>
              <a:t>dalla pressione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Il coefficiente ottenuto usando </a:t>
            </a:r>
            <a:r>
              <a:rPr lang="it-IT" dirty="0"/>
              <a:t>la </a:t>
            </a:r>
            <a:r>
              <a:rPr lang="it-IT" dirty="0" smtClean="0"/>
              <a:t>funzione «Regressione </a:t>
            </a:r>
            <a:r>
              <a:rPr lang="it-IT" dirty="0"/>
              <a:t>Lineare» </a:t>
            </a:r>
            <a:r>
              <a:rPr lang="it-IT" dirty="0" smtClean="0"/>
              <a:t>è pari a:</a:t>
            </a:r>
          </a:p>
          <a:p>
            <a:r>
              <a:rPr lang="it-IT" dirty="0"/>
              <a:t> </a:t>
            </a:r>
            <a:r>
              <a:rPr lang="it-IT" dirty="0" smtClean="0"/>
              <a:t>         </a:t>
            </a:r>
          </a:p>
          <a:p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          </a:t>
            </a:r>
            <a:r>
              <a:rPr lang="it-IT" sz="2800" b="1" i="1" dirty="0" smtClean="0">
                <a:solidFill>
                  <a:srgbClr val="C00000"/>
                </a:solidFill>
              </a:rPr>
              <a:t>m = </a:t>
            </a:r>
            <a:r>
              <a:rPr lang="it-IT" sz="2800" b="1" dirty="0" smtClean="0">
                <a:solidFill>
                  <a:srgbClr val="C00000"/>
                </a:solidFill>
              </a:rPr>
              <a:t>-0.0536</a:t>
            </a:r>
            <a:endParaRPr lang="it-IT" b="1" dirty="0" smtClean="0">
              <a:solidFill>
                <a:srgbClr val="C00000"/>
              </a:solidFill>
            </a:endParaRPr>
          </a:p>
          <a:p>
            <a:endParaRPr lang="it-IT" dirty="0" smtClean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138819"/>
              </p:ext>
            </p:extLst>
          </p:nvPr>
        </p:nvGraphicFramePr>
        <p:xfrm>
          <a:off x="3692435" y="1300027"/>
          <a:ext cx="79248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717074" y="766354"/>
            <a:ext cx="840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CALCOLO DEL COEFFICIENTE DI CORRELAZIONE LINEARE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37138" y="2975020"/>
            <a:ext cx="789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3388" y="3836996"/>
            <a:ext cx="810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Abbiamo dunque calcolato il valore della pressione media</a:t>
            </a:r>
          </a:p>
          <a:p>
            <a:r>
              <a:rPr lang="it-IT" dirty="0"/>
              <a:t>t</a:t>
            </a:r>
            <a:r>
              <a:rPr lang="it-IT" dirty="0" smtClean="0"/>
              <a:t>ra le pressioni relative ad ogni evento.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8" y="1366573"/>
            <a:ext cx="6849431" cy="22863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3388" y="4773808"/>
            <a:ext cx="5125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Abbiamo normalizzato i dati per ottenere il flusso di muoni corretto dagli effetti della pressione</a:t>
            </a:r>
          </a:p>
          <a:p>
            <a:r>
              <a:rPr lang="it-IT" dirty="0" smtClean="0"/>
              <a:t>Per ottenere il </a:t>
            </a:r>
            <a:r>
              <a:rPr lang="it-IT" dirty="0" err="1" smtClean="0"/>
              <a:t>RateTrackEvents</a:t>
            </a:r>
            <a:r>
              <a:rPr lang="it-IT" dirty="0" smtClean="0"/>
              <a:t> Corretto abbiamo utilizzato la seguente formula: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82496" y="5698783"/>
            <a:ext cx="5424153" cy="43088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T.R.corr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.= </a:t>
            </a:r>
            <a:r>
              <a:rPr lang="it-IT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T.R.events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-  m ( P - </a:t>
            </a:r>
            <a:r>
              <a:rPr lang="it-IT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Pmedia</a:t>
            </a:r>
            <a:r>
              <a:rPr lang="it-IT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it-IT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9463" y="198581"/>
            <a:ext cx="74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25033" y="620589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1"/>
                </a:solidFill>
              </a:rPr>
              <a:t>CORREZIONE BAROMETRICA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dirty="0" smtClean="0">
                <a:solidFill>
                  <a:schemeClr val="accent1"/>
                </a:solidFill>
              </a:rPr>
              <a:t>DEI DATI</a:t>
            </a:r>
            <a:endParaRPr lang="it-IT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0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9"/>
          <a:stretch/>
        </p:blipFill>
        <p:spPr>
          <a:xfrm>
            <a:off x="428547" y="1284261"/>
            <a:ext cx="4438119" cy="52394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12904" y="2146852"/>
            <a:ext cx="5406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colonna «data esatta» raccoglie i dati ogni minuto</a:t>
            </a:r>
          </a:p>
          <a:p>
            <a:r>
              <a:rPr lang="it-IT" dirty="0" smtClean="0"/>
              <a:t>Nella casella «ora conteggio» abbiamo inserito classi che raggruppassero i dati ogni ora</a:t>
            </a:r>
          </a:p>
          <a:p>
            <a:r>
              <a:rPr lang="it-IT" dirty="0" smtClean="0"/>
              <a:t>La funzione utilizzata è «orario», aggiungendo un’ora</a:t>
            </a:r>
          </a:p>
        </p:txBody>
      </p:sp>
      <p:sp>
        <p:nvSpPr>
          <p:cNvPr id="5" name="Rettangolo 4"/>
          <p:cNvSpPr/>
          <p:nvPr/>
        </p:nvSpPr>
        <p:spPr>
          <a:xfrm>
            <a:off x="79463" y="198581"/>
            <a:ext cx="74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29656" y="514003"/>
            <a:ext cx="422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IMPOSTAZIONE DELLA DATA</a:t>
            </a:r>
          </a:p>
        </p:txBody>
      </p:sp>
    </p:spTree>
    <p:extLst>
      <p:ext uri="{BB962C8B-B14F-4D97-AF65-F5344CB8AC3E}">
        <p14:creationId xmlns:p14="http://schemas.microsoft.com/office/powerpoint/2010/main" val="2190156770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335</TotalTime>
  <Words>670</Words>
  <Application>Microsoft Office PowerPoint</Application>
  <PresentationFormat>Widescreen</PresentationFormat>
  <Paragraphs>92</Paragraphs>
  <Slides>15</Slides>
  <Notes>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Segoe UI Semibold</vt:lpstr>
      <vt:lpstr>Wingdings</vt:lpstr>
      <vt:lpstr>Scia di vapore</vt:lpstr>
      <vt:lpstr>ANALISI DEL FORBUSH</vt:lpstr>
      <vt:lpstr>Presentazione standard di PowerPoint</vt:lpstr>
      <vt:lpstr>Presentazione standard di PowerPoint</vt:lpstr>
      <vt:lpstr>Provenienza dati</vt:lpstr>
      <vt:lpstr>Cosa abbiamo fatto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 corretti e conteggi ogni ora</dc:title>
  <dc:creator>Ospite</dc:creator>
  <cp:lastModifiedBy>Admin</cp:lastModifiedBy>
  <cp:revision>42</cp:revision>
  <dcterms:created xsi:type="dcterms:W3CDTF">2019-04-05T13:00:27Z</dcterms:created>
  <dcterms:modified xsi:type="dcterms:W3CDTF">2019-05-08T12:28:34Z</dcterms:modified>
</cp:coreProperties>
</file>