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38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D8DC4A-CC09-4E3F-B27F-77129FE32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F42D1AD-CB8F-41B0-9E3B-F53F6C683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5B6FC1-DF97-40E6-ACE5-612AD1A7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99F2FD-0F30-404C-AB9F-81AFFB941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928984-BAEE-423B-9369-A3C5D442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8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07DCB0-7822-43EE-B708-C27210BE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84E4E6-E111-4334-9C43-E31174322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BC1002-6F39-46FC-9117-A0CFEC13C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2295E0-AB15-4855-BBA2-0914B9CD7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91EF32-9E29-4148-B210-07CB62A4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91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F636E46-B9A3-45F3-B78D-A8B733689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C01391D-9575-4A06-8DEE-F92F4B6C2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800C62-9772-416F-A656-5D8BF27D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98AAE7-F3FA-4252-AB87-3FFB7939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493E11-378B-4F5E-9DBC-D31EE559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53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3C4C7D-3737-4A1E-9074-DE41EE9E7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6315C2-B811-420C-A8CB-BBB5D724E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79E9D6-B12D-44D9-93C5-A7358552B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8F0282-59D7-41B7-9311-C692CFB8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592CEB-8CDD-4978-AF65-654A116B2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772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D1422E-D76C-4886-A5DA-62C00736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A8BEBAA-0AED-461B-A77A-373BDC9D4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AFD695-B318-438C-8C2F-B3D18561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B519AF-9095-4456-91F4-83431AD2E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7D17C8-CB63-479D-9E31-BA2B7CEC4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1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B9CFE-0873-4C92-B570-D44C04428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8EE19-3F69-406C-914B-D6117480E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45BE7D8-87E5-432A-80C7-7BCB69BB7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8C42D41-FED9-4120-8D8D-EE41DC5A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4C3F6D-C8FF-437E-8349-2C4D9EAE5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225F8C-764C-4FBE-8BF5-5BCC1BBBA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553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A6937B-38C0-408B-AE60-05F144039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4830F1-6AF1-475D-8B91-68B2B47DE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F69A10-A4B1-4DC3-9951-517EDA6F3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730024E-1740-4C28-B72B-B8449FE4E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DCF4094-D2EE-4FFB-95E8-5DF240ADE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F6CB5C0-3C72-442A-B8A1-B82EBFB39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62E034A-A6AB-470B-A4A5-CE096FB91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6BE00CE-DA54-47BA-BFA6-A48B8780F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83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092447-F9CA-4E47-B22B-191104B50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CED3FD5-7E24-430C-8AE8-B77B20166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A3270EA-9AB5-48CC-82A6-A06DE820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CC3EDA7-DBE9-40C3-9C4F-841E8C8E2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54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0E022FE-47A7-4733-BF31-B214A7979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9A834E-B759-4160-8CB7-74BA0A41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063C5C-52A3-41B3-B8ED-BEEE286B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26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ED7E62-882C-450A-8032-692829AB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A79407-8406-48BA-9F25-EA6B805F0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1E91031-F1A5-4387-AD64-2003FCF55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40A5C5-6ED8-4F61-B170-18A7669D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AA9FFF-8223-484E-B6B2-9779BD9E3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E6AE3E-CC36-45CE-9C20-13333F5F4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4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C7E45-103E-4693-AA4D-6499741B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A5C5875-A499-4FFD-8766-B54A994BD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C1D5DE-B01C-4A1F-89C9-1BD9D1391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E4AA2E-6C29-4F83-87FA-2A350564A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C3772D3-47D2-4A7A-ADCB-1DE92287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5973FB1-81EC-4A66-B521-339EE7ED5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25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67B204C-EFAF-40A9-AB98-6FF04F34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4BCC65-5F1F-4700-A5EC-F8BB212C6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E9558A-EDD4-4978-8B07-839A37B8FC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C6F9C-98BA-4CF6-B1D2-C6674B29F190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D401A7-D097-4477-857A-F98691708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5B1A88-826D-4293-A599-9F0A85A67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56239-BF13-41AD-801E-CAF58DD65DC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33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7F12F9-3F74-4027-AC7F-BA12FC590B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Detector stability studies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6DFCB4-0F06-43EB-AF2A-D8B8623194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Stefano Boi</a:t>
            </a:r>
          </a:p>
          <a:p>
            <a:endParaRPr lang="it-IT" dirty="0"/>
          </a:p>
          <a:p>
            <a:r>
              <a:rPr lang="it-IT" dirty="0"/>
              <a:t>24-04-2019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842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4E788D9F-8ED0-43F3-B5DD-EC6D198F16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3493857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B806E80-547A-4621-8E8A-D341DA66D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2375077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235940E-3B85-4D8B-A124-7822AB0AFF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4177346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7C9F9F6E-24EE-402F-90D1-19D94AE3B8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3974201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20984DD-06C0-47DC-9DA6-4312EC1561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2632664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26C38DD-455B-4F29-A0F6-D6A258CDC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1406588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7CD16765-F443-46DC-85B6-23D2F22E5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3409801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35E36CC7-8203-49FE-AB29-FD0D6042E5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4095483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AA4CC0F-EA5C-40E2-8186-4E799286F5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10" y="2118604"/>
            <a:ext cx="5400266" cy="3659493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AD46EA8-0338-4919-A4BB-209D04E597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226" y="2118604"/>
            <a:ext cx="5593640" cy="379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98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F47521-13D3-4E36-86D7-AEA886EE8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CR flux stability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B1E561B6-D332-433D-8CC8-22C6F80844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167" y="1825625"/>
            <a:ext cx="6407666" cy="4351338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4E94E42F-0B30-43EF-9A28-545BD2EED5C6}"/>
              </a:ext>
            </a:extLst>
          </p:cNvPr>
          <p:cNvSpPr txBox="1"/>
          <p:nvPr/>
        </p:nvSpPr>
        <p:spPr>
          <a:xfrm>
            <a:off x="250166" y="2406770"/>
            <a:ext cx="24326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Points represent maximum flux variation </a:t>
            </a:r>
            <a:r>
              <a:rPr lang="it-IT" sz="2400" dirty="0"/>
              <a:t>(</a:t>
            </a:r>
            <a:r>
              <a:rPr lang="en-GB" sz="2400" dirty="0"/>
              <a:t>average</a:t>
            </a:r>
            <a:r>
              <a:rPr lang="it-IT" sz="2400" dirty="0"/>
              <a:t> </a:t>
            </a:r>
            <a:r>
              <a:rPr lang="it-IT" sz="2400" dirty="0" err="1"/>
              <a:t>value</a:t>
            </a:r>
            <a:r>
              <a:rPr lang="it-IT" sz="2400" dirty="0"/>
              <a:t> on one hour) </a:t>
            </a:r>
            <a:r>
              <a:rPr lang="en-GB" sz="2400" dirty="0"/>
              <a:t>during day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38F2F1B-A6B0-48D1-A041-581D1A722DAE}"/>
              </a:ext>
            </a:extLst>
          </p:cNvPr>
          <p:cNvSpPr txBox="1"/>
          <p:nvPr/>
        </p:nvSpPr>
        <p:spPr>
          <a:xfrm>
            <a:off x="4305759" y="5911790"/>
            <a:ext cx="3580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From 2019-10-15 to 2019-04-10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874745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FC429C-6185-49C2-A2B6-D20B49DB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Detector stability – parameters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605353-023E-4A61-9A74-04D8704FB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Rate variation (corrected for atmospheric pressure) – average on one hour (0,3% of statistical uncertainties with 30 Hz of rate)?</a:t>
            </a:r>
          </a:p>
          <a:p>
            <a:pPr marL="0" indent="0">
              <a:buNone/>
            </a:pPr>
            <a:r>
              <a:rPr lang="en-GB" dirty="0"/>
              <a:t>Two possibilities: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Average and RMS variation:</a:t>
            </a:r>
          </a:p>
          <a:p>
            <a:pPr lvl="1"/>
            <a:r>
              <a:rPr lang="en-GB" dirty="0"/>
              <a:t>θ and </a:t>
            </a:r>
            <a:r>
              <a:rPr lang="el-GR" dirty="0"/>
              <a:t>φ</a:t>
            </a:r>
            <a:endParaRPr lang="en-GB" dirty="0"/>
          </a:p>
          <a:p>
            <a:pPr lvl="1"/>
            <a:r>
              <a:rPr lang="en-GB" dirty="0"/>
              <a:t>TOF</a:t>
            </a:r>
          </a:p>
          <a:p>
            <a:pPr lvl="1"/>
            <a:r>
              <a:rPr lang="en-GB" dirty="0"/>
              <a:t>χ²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χ² test result </a:t>
            </a:r>
            <a:r>
              <a:rPr lang="en-GB" dirty="0" err="1"/>
              <a:t>w.r.t.</a:t>
            </a:r>
            <a:r>
              <a:rPr lang="en-GB" dirty="0"/>
              <a:t> to time on the same distributions</a:t>
            </a:r>
          </a:p>
          <a:p>
            <a:pPr lvl="1"/>
            <a:r>
              <a:rPr lang="it-IT" dirty="0"/>
              <a:t>W</a:t>
            </a:r>
            <a:r>
              <a:rPr lang="en-GB" dirty="0"/>
              <a:t>e need to define some reference values for each telescope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16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FC429C-6185-49C2-A2B6-D20B49DB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Detector stability – parameters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605353-023E-4A61-9A74-04D8704FB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Rate variation (corrected for atmospheric pressure) – average on one hour (0,3% of statistical uncertainties with 30 Hz of rate)?</a:t>
            </a:r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Two possibilities: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Average and RMS variation:</a:t>
            </a:r>
          </a:p>
          <a:p>
            <a:pPr lvl="1"/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θ and </a:t>
            </a:r>
            <a:r>
              <a:rPr lang="el-GR" dirty="0">
                <a:solidFill>
                  <a:schemeClr val="bg2">
                    <a:lumMod val="75000"/>
                  </a:schemeClr>
                </a:solidFill>
              </a:rPr>
              <a:t>φ</a:t>
            </a:r>
            <a:endParaRPr lang="en-GB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TOF</a:t>
            </a:r>
          </a:p>
          <a:p>
            <a:pPr lvl="1"/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χ²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χ² test result </a:t>
            </a:r>
            <a:r>
              <a:rPr lang="en-GB" b="1" dirty="0" err="1"/>
              <a:t>w.r.t.</a:t>
            </a:r>
            <a:r>
              <a:rPr lang="en-GB" b="1" dirty="0"/>
              <a:t> to time on the same distributions</a:t>
            </a:r>
          </a:p>
          <a:p>
            <a:pPr lvl="1"/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W</a:t>
            </a:r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e need to define some reference values for each telescope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78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BAD513-A5D4-46B1-89FC-EE4A972AC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First step: </a:t>
            </a:r>
            <a:r>
              <a:rPr lang="el-GR" dirty="0"/>
              <a:t>χ²</a:t>
            </a:r>
            <a:r>
              <a:rPr lang="it-IT" dirty="0"/>
              <a:t> test of one run file w.r.t. to the </a:t>
            </a:r>
            <a:r>
              <a:rPr lang="it-IT" dirty="0" err="1"/>
              <a:t>previous</a:t>
            </a:r>
            <a:r>
              <a:rPr lang="it-IT" dirty="0"/>
              <a:t> one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ECF9A3B1-5A11-4CCA-AEA2-56C9C6AC69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0" indent="0" algn="just">
                  <a:buNone/>
                </a:pPr>
                <a:r>
                  <a:rPr lang="en-GB" b="1" dirty="0"/>
                  <a:t>Pro:</a:t>
                </a:r>
              </a:p>
              <a:p>
                <a:r>
                  <a:rPr lang="en-GB" dirty="0"/>
                  <a:t>Simple to be implemented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b="1" dirty="0"/>
                  <a:t>Cons:</a:t>
                </a:r>
              </a:p>
              <a:p>
                <a:r>
                  <a:rPr lang="en-GB" dirty="0"/>
                  <a:t>Is not sensitive to slow variations (pro: CR flux variation shouldn’t effect results)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χ² definition: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𝑏𝑖𝑛𝑠</m:t>
                                </m:r>
                              </m:sub>
                            </m:sSub>
                          </m:sup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</a:rPr>
                                          <m:t>𝜈</m:t>
                                        </m:r>
                                      </m:e>
                                      <m:sub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f>
                                      <m:fPr>
                                        <m:ctrlPr>
                                          <a:rPr lang="it-IT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it-IT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i="1" smtClean="0">
                                                <a:latin typeface="Cambria Math" panose="02040503050406030204" pitchFamily="18" charset="0"/>
                                              </a:rPr>
                                              <m:t>𝜈</m:t>
                                            </m:r>
                                          </m:e>
                                          <m:sub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</a:rPr>
                                              <m:t>𝑝𝑟𝑒𝑣</m:t>
                                            </m:r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</a:rPr>
                                              <m:t>, </m:t>
                                            </m:r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</a:rPr>
                                              <m:t>𝑝𝑟𝑒𝑣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𝜈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𝑝𝑟𝑒𝑣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it-IT" i="1">
                                    <a:latin typeface="Cambria Math" panose="02040503050406030204" pitchFamily="18" charset="0"/>
                                  </a:rPr>
                                  <m:t>𝑝𝑟𝑒𝑣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Always </a:t>
                </a:r>
                <a:r>
                  <a:rPr lang="el-GR" dirty="0"/>
                  <a:t>χ²</a:t>
                </a:r>
                <a:r>
                  <a:rPr lang="it-IT" dirty="0"/>
                  <a:t>/</a:t>
                </a:r>
                <a:r>
                  <a:rPr lang="it-IT" dirty="0" err="1"/>
                  <a:t>n.d.f</a:t>
                </a:r>
                <a:r>
                  <a:rPr lang="it-IT" dirty="0"/>
                  <a:t>. </a:t>
                </a:r>
                <a:r>
                  <a:rPr lang="it-IT" dirty="0" err="1"/>
                  <a:t>is</a:t>
                </a:r>
                <a:r>
                  <a:rPr lang="it-IT" dirty="0"/>
                  <a:t> </a:t>
                </a:r>
                <a:r>
                  <a:rPr lang="en-GB" dirty="0"/>
                  <a:t>represented</a:t>
                </a:r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ECF9A3B1-5A11-4CCA-AEA2-56C9C6AC69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661" b="-28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>
            <a:extLst>
              <a:ext uri="{FF2B5EF4-FFF2-40B4-BE49-F238E27FC236}">
                <a16:creationId xmlns:a16="http://schemas.microsoft.com/office/drawing/2014/main" id="{AA2C94C0-9A35-4176-AF9E-3808D8156377}"/>
              </a:ext>
            </a:extLst>
          </p:cNvPr>
          <p:cNvSpPr/>
          <p:nvPr/>
        </p:nvSpPr>
        <p:spPr>
          <a:xfrm>
            <a:off x="4727275" y="4304581"/>
            <a:ext cx="681487" cy="483079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EC4621B-5F6C-41F3-B350-100AA89D26B7}"/>
              </a:ext>
            </a:extLst>
          </p:cNvPr>
          <p:cNvSpPr/>
          <p:nvPr/>
        </p:nvSpPr>
        <p:spPr>
          <a:xfrm>
            <a:off x="4244375" y="4850920"/>
            <a:ext cx="681487" cy="483079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C0C563DA-3EEE-44C1-B98C-9D8E8B505F2E}"/>
              </a:ext>
            </a:extLst>
          </p:cNvPr>
          <p:cNvCxnSpPr/>
          <p:nvPr/>
        </p:nvCxnSpPr>
        <p:spPr>
          <a:xfrm>
            <a:off x="5408762" y="4546120"/>
            <a:ext cx="164926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a gomito 9">
            <a:extLst>
              <a:ext uri="{FF2B5EF4-FFF2-40B4-BE49-F238E27FC236}">
                <a16:creationId xmlns:a16="http://schemas.microsoft.com/office/drawing/2014/main" id="{4458F714-6B1F-4480-A9A4-1BCB12ED7D22}"/>
              </a:ext>
            </a:extLst>
          </p:cNvPr>
          <p:cNvCxnSpPr>
            <a:stCxn id="6" idx="3"/>
          </p:cNvCxnSpPr>
          <p:nvPr/>
        </p:nvCxnSpPr>
        <p:spPr>
          <a:xfrm flipV="1">
            <a:off x="4925862" y="4546120"/>
            <a:ext cx="2141688" cy="546340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1D5631B-C9FD-462A-B488-3756CA549D62}"/>
              </a:ext>
            </a:extLst>
          </p:cNvPr>
          <p:cNvSpPr txBox="1"/>
          <p:nvPr/>
        </p:nvSpPr>
        <p:spPr>
          <a:xfrm>
            <a:off x="7067550" y="4192176"/>
            <a:ext cx="2567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Reference </a:t>
            </a:r>
            <a:r>
              <a:rPr lang="en-GB" sz="2000" dirty="0"/>
              <a:t>histograms</a:t>
            </a:r>
            <a:r>
              <a:rPr lang="it-IT" sz="2000" dirty="0"/>
              <a:t> </a:t>
            </a:r>
            <a:r>
              <a:rPr lang="en-GB" sz="2000" dirty="0"/>
              <a:t>define</a:t>
            </a:r>
            <a:r>
              <a:rPr lang="it-IT" sz="2000" dirty="0"/>
              <a:t> a kind of P.D.F.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4410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57C1A629-FA8B-454D-B85E-C6A5796F59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2239224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E1CFE68C-675B-49F4-B705-75D95690FC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83188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46AE2DBB-FEE8-48D5-9A09-7BC1F50CD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2604520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215A-6160-40EA-A94E-6D59BD98F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CERN-01 example</a:t>
            </a:r>
            <a:br>
              <a:rPr lang="en-GB" dirty="0"/>
            </a:br>
            <a:r>
              <a:rPr lang="en-GB" dirty="0"/>
              <a:t>From 2019-01-01 to 2019-02-28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5BD53737-8F8C-4A9A-9B2B-FF57D4E8BE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393" y="1825625"/>
            <a:ext cx="6421213" cy="4351338"/>
          </a:xfrm>
        </p:spPr>
      </p:pic>
    </p:spTree>
    <p:extLst>
      <p:ext uri="{BB962C8B-B14F-4D97-AF65-F5344CB8AC3E}">
        <p14:creationId xmlns:p14="http://schemas.microsoft.com/office/powerpoint/2010/main" val="3200430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261</Words>
  <Application>Microsoft Office PowerPoint</Application>
  <PresentationFormat>Widescreen</PresentationFormat>
  <Paragraphs>49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Tema di Office</vt:lpstr>
      <vt:lpstr>Detector stability studies</vt:lpstr>
      <vt:lpstr>CR flux stability</vt:lpstr>
      <vt:lpstr>Detector stability – parameters</vt:lpstr>
      <vt:lpstr>Detector stability – parameters</vt:lpstr>
      <vt:lpstr>First step: χ² test of one run file w.r.t. to the previous one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  <vt:lpstr>CERN-01 example From 2019-01-01 to 2019-02-28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Detector stability studies</dc:title>
  <dc:creator>Stefano Boi</dc:creator>
  <cp:lastModifiedBy>Stefano Boi</cp:lastModifiedBy>
  <cp:revision>17</cp:revision>
  <dcterms:created xsi:type="dcterms:W3CDTF">2019-04-17T14:28:20Z</dcterms:created>
  <dcterms:modified xsi:type="dcterms:W3CDTF">2019-04-24T12:58:52Z</dcterms:modified>
</cp:coreProperties>
</file>