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98" r:id="rId3"/>
    <p:sldId id="392" r:id="rId4"/>
    <p:sldId id="322" r:id="rId5"/>
    <p:sldId id="326" r:id="rId6"/>
    <p:sldId id="390" r:id="rId7"/>
    <p:sldId id="365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4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CD90C-5457-4C92-B296-6F9FCC98AA86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D1897-E889-4543-A4B1-664712B0F2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3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2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cello\Desktop\RPC2018\Imma\spiral-galaxy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85256" b="-47436"/>
          <a:stretch/>
        </p:blipFill>
        <p:spPr bwMode="auto">
          <a:xfrm>
            <a:off x="8745" y="6457885"/>
            <a:ext cx="9144000" cy="1723643"/>
          </a:xfrm>
          <a:prstGeom prst="rect">
            <a:avLst/>
          </a:prstGeom>
          <a:noFill/>
        </p:spPr>
      </p:pic>
      <p:sp>
        <p:nvSpPr>
          <p:cNvPr id="4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5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6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48263" y="6502400"/>
            <a:ext cx="2160241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 smtClean="0"/>
              <a:t>Erice</a:t>
            </a:r>
            <a:r>
              <a:rPr lang="en-US" altLang="en-US" dirty="0" smtClean="0"/>
              <a:t> , 8 Dec. 2018,    pg. </a:t>
            </a:r>
            <a:fld id="{CAC25ABE-01D0-4E3E-ADD9-3B2B263440FC}" type="slidenum">
              <a:rPr lang="en-US" altLang="en-US" smtClean="0"/>
              <a:pPr>
                <a:defRPr/>
              </a:pPr>
              <a:t>‹N›</a:t>
            </a:fld>
            <a:r>
              <a:rPr lang="en-US" altLang="en-US" dirty="0" smtClean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3419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BA94-18D5-430D-B663-F9B5A6BFFCB8}" type="datetimeFigureOut">
              <a:rPr lang="it-IT" smtClean="0"/>
              <a:pPr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6223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56176" y="6502400"/>
            <a:ext cx="2808313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dirty="0" smtClean="0"/>
              <a:t>RPC2012,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February 2012, </a:t>
            </a:r>
            <a:fld id="{731C71A6-EB7D-4845-9B5F-6292CD3D990C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‹N›</a:t>
            </a:fld>
            <a:endParaRPr lang="en-US" altLang="en-US" dirty="0"/>
          </a:p>
        </p:txBody>
      </p:sp>
      <p:sp>
        <p:nvSpPr>
          <p:cNvPr id="32990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33001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33004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 userDrawn="1"/>
        </p:nvSpPr>
        <p:spPr bwMode="black">
          <a:xfrm>
            <a:off x="35496" y="6492701"/>
            <a:ext cx="1006475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dirty="0" smtClean="0"/>
              <a:t>M. </a:t>
            </a:r>
            <a:r>
              <a:rPr lang="en-US" altLang="en-US" dirty="0" err="1" smtClean="0"/>
              <a:t>Abbrescia</a:t>
            </a:r>
            <a:endParaRPr lang="en-US" altLang="en-US" dirty="0"/>
          </a:p>
        </p:txBody>
      </p:sp>
      <p:pic>
        <p:nvPicPr>
          <p:cNvPr id="12" name="Picture 2" descr="C:\Users\Marcello\Desktop\RPC2018\Imma\spiral-galaxy.jp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t="19367" b="73301"/>
          <a:stretch/>
        </p:blipFill>
        <p:spPr bwMode="auto">
          <a:xfrm>
            <a:off x="0" y="0"/>
            <a:ext cx="9144000" cy="3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5407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chemeClr val="accent2"/>
        </a:buClr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cello\Desktop\Queeest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1296"/>
            <a:ext cx="9144000" cy="4572000"/>
          </a:xfrm>
          <a:prstGeom prst="rect">
            <a:avLst/>
          </a:prstGeom>
          <a:noFill/>
        </p:spPr>
      </p:pic>
      <p:pic>
        <p:nvPicPr>
          <p:cNvPr id="4" name="Picture 2" descr="Centro Ferm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199171"/>
            <a:ext cx="1372949" cy="648000"/>
          </a:xfrm>
          <a:prstGeom prst="rect">
            <a:avLst/>
          </a:prstGeom>
          <a:noFill/>
        </p:spPr>
      </p:pic>
      <p:pic>
        <p:nvPicPr>
          <p:cNvPr id="5" name="Picture 106" descr="C:\Users\Marcello\Desktop\logo_EEE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4218" y="6214806"/>
            <a:ext cx="1595406" cy="648000"/>
          </a:xfrm>
          <a:prstGeom prst="rect">
            <a:avLst/>
          </a:prstGeom>
          <a:noFill/>
        </p:spPr>
      </p:pic>
      <p:pic>
        <p:nvPicPr>
          <p:cNvPr id="6" name="Picture 5" descr="C:\Users\Marcello\Desktop\RPC2018\PolarQuEEEst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6165304"/>
            <a:ext cx="683568" cy="683568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323528" y="16606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Measuring</a:t>
            </a:r>
            <a:r>
              <a:rPr lang="it-IT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cosmic</a:t>
            </a:r>
            <a:r>
              <a:rPr lang="it-IT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rays</a:t>
            </a:r>
            <a:r>
              <a:rPr lang="it-IT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up </a:t>
            </a:r>
            <a:r>
              <a:rPr lang="it-IT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it-IT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</a:p>
          <a:p>
            <a:pPr lvl="0">
              <a:buSzPct val="90000"/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North Pole</a:t>
            </a:r>
            <a:endParaRPr lang="it-IT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o 20">
            <a:extLst>
              <a:ext uri="{FF2B5EF4-FFF2-40B4-BE49-F238E27FC236}">
                <a16:creationId xmlns:a16="http://schemas.microsoft.com/office/drawing/2014/main" xmlns="" id="{74AB08B8-456B-4E4E-AD30-051F5B2F4E0F}"/>
              </a:ext>
            </a:extLst>
          </p:cNvPr>
          <p:cNvGrpSpPr>
            <a:grpSpLocks noChangeAspect="1"/>
          </p:cNvGrpSpPr>
          <p:nvPr/>
        </p:nvGrpSpPr>
        <p:grpSpPr>
          <a:xfrm>
            <a:off x="7740352" y="6165304"/>
            <a:ext cx="754077" cy="692696"/>
            <a:chOff x="7181385" y="0"/>
            <a:chExt cx="1962615" cy="1758175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4213618B-33B0-E242-A9C9-74E64929A29E}"/>
                </a:ext>
              </a:extLst>
            </p:cNvPr>
            <p:cNvSpPr/>
            <p:nvPr/>
          </p:nvSpPr>
          <p:spPr>
            <a:xfrm>
              <a:off x="7701772" y="498090"/>
              <a:ext cx="884663" cy="899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85D283D5-F48B-CF4B-8CFF-4B54C97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1385" y="0"/>
              <a:ext cx="1962615" cy="175817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1973" y="260648"/>
            <a:ext cx="9078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The «</a:t>
            </a:r>
            <a:r>
              <a:rPr lang="it-IT" sz="4400" dirty="0" err="1" smtClean="0">
                <a:solidFill>
                  <a:srgbClr val="FF0000"/>
                </a:solidFill>
              </a:rPr>
              <a:t>crazy</a:t>
            </a:r>
            <a:r>
              <a:rPr lang="it-IT" sz="4400" dirty="0" smtClean="0">
                <a:solidFill>
                  <a:srgbClr val="FF0000"/>
                </a:solidFill>
              </a:rPr>
              <a:t>» idea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0108" y="0"/>
            <a:ext cx="41838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Segnaposto numero diapositiva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3651F7-23B1-44A2-8278-B2A1BD9CCCD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Immagine 2">
            <a:extLst>
              <a:ext uri="{FF2B5EF4-FFF2-40B4-BE49-F238E27FC236}">
                <a16:creationId xmlns:a16="http://schemas.microsoft.com/office/drawing/2014/main" xmlns="" id="{EC0B0B2A-AC87-0C4C-B4D9-E791EC9F29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852" y="0"/>
            <a:ext cx="41838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magine 8">
            <a:extLst>
              <a:ext uri="{FF2B5EF4-FFF2-40B4-BE49-F238E27FC236}">
                <a16:creationId xmlns:a16="http://schemas.microsoft.com/office/drawing/2014/main" xmlns="" id="{4992CC77-98DC-5E48-B589-89D0172E33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561" y="5508916"/>
            <a:ext cx="416584" cy="36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magine 8">
            <a:extLst>
              <a:ext uri="{FF2B5EF4-FFF2-40B4-BE49-F238E27FC236}">
                <a16:creationId xmlns:a16="http://schemas.microsoft.com/office/drawing/2014/main" xmlns="" id="{825BC59B-83E0-A941-9407-D57B350CAA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0196" y="3522599"/>
            <a:ext cx="416584" cy="36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magine 8">
            <a:extLst>
              <a:ext uri="{FF2B5EF4-FFF2-40B4-BE49-F238E27FC236}">
                <a16:creationId xmlns:a16="http://schemas.microsoft.com/office/drawing/2014/main" xmlns="" id="{4373BB2B-0ED3-A74A-ACBD-39B9134E61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1948" y="4151301"/>
            <a:ext cx="416584" cy="368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CasellaDiTesto 29"/>
          <p:cNvSpPr txBox="1"/>
          <p:nvPr/>
        </p:nvSpPr>
        <p:spPr>
          <a:xfrm>
            <a:off x="170108" y="962139"/>
            <a:ext cx="4790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Measure cosmic rays up to the North Pole</a:t>
            </a:r>
          </a:p>
          <a:p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The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PolarQuEEEst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expedition started on the 22</a:t>
            </a:r>
            <a:r>
              <a:rPr lang="en-US" sz="20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July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from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Isafjordur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and ended in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Tromso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on 3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September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PolarQuEEEst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detector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was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hosted on </a:t>
            </a:r>
            <a:r>
              <a:rPr lang="en-US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Nanuq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and sailed towards the North Pole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Two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other identical detectors were installed in two high schools: one in Norway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and </a:t>
            </a:r>
            <a:r>
              <a:rPr 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one in </a:t>
            </a:r>
            <a:r>
              <a:rPr lang="en-US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Italy</a:t>
            </a:r>
            <a:endParaRPr lang="en-US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5"/>
          <a:stretch/>
        </p:blipFill>
        <p:spPr>
          <a:xfrm>
            <a:off x="1979712" y="5110151"/>
            <a:ext cx="2799399" cy="17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617" y="66449"/>
            <a:ext cx="33181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65691"/>
                </a:solidFill>
                <a:latin typeface="Century Gothic" panose="020B0502020202020204" pitchFamily="34" charset="0"/>
                <a:cs typeface="Times New Roman"/>
              </a:rPr>
              <a:t>Assembling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18964" y="6465445"/>
            <a:ext cx="0" cy="346364"/>
          </a:xfrm>
          <a:prstGeom prst="line">
            <a:avLst/>
          </a:prstGeom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Screen Shot 2018-10-24 at 15.13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6"/>
          <a:stretch/>
        </p:blipFill>
        <p:spPr>
          <a:xfrm>
            <a:off x="0" y="0"/>
            <a:ext cx="1489364" cy="737426"/>
          </a:xfrm>
          <a:prstGeom prst="rect">
            <a:avLst/>
          </a:prstGeom>
        </p:spPr>
      </p:pic>
      <p:pic>
        <p:nvPicPr>
          <p:cNvPr id="52" name="Picture 51" descr="Screen Shot 2018-10-24 at 15.13.1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2"/>
          <a:stretch/>
        </p:blipFill>
        <p:spPr>
          <a:xfrm>
            <a:off x="7488412" y="23090"/>
            <a:ext cx="1655588" cy="68118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40619" y="6465445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24 May 2018 </a:t>
            </a:r>
          </a:p>
        </p:txBody>
      </p:sp>
      <p:pic>
        <p:nvPicPr>
          <p:cNvPr id="22" name="Picture 21" descr="Screen Shot 2018-09-17 at 14.00.4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3"/>
          <a:stretch/>
        </p:blipFill>
        <p:spPr>
          <a:xfrm>
            <a:off x="404075" y="1073727"/>
            <a:ext cx="1804804" cy="2793998"/>
          </a:xfrm>
          <a:prstGeom prst="rect">
            <a:avLst/>
          </a:prstGeom>
        </p:spPr>
      </p:pic>
      <p:pic>
        <p:nvPicPr>
          <p:cNvPr id="23" name="Picture 22" descr="Screen Shot 2018-09-17 at 14.01.4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84" y="1812641"/>
            <a:ext cx="3299707" cy="1974273"/>
          </a:xfrm>
          <a:prstGeom prst="rect">
            <a:avLst/>
          </a:prstGeom>
        </p:spPr>
      </p:pic>
      <p:pic>
        <p:nvPicPr>
          <p:cNvPr id="24" name="Picture 23" descr="Screen Shot 2018-09-17 at 14.03.3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6" b="11857"/>
          <a:stretch/>
        </p:blipFill>
        <p:spPr>
          <a:xfrm>
            <a:off x="5726055" y="1651001"/>
            <a:ext cx="3348675" cy="2205182"/>
          </a:xfrm>
          <a:prstGeom prst="rect">
            <a:avLst/>
          </a:prstGeom>
        </p:spPr>
      </p:pic>
      <p:pic>
        <p:nvPicPr>
          <p:cNvPr id="26" name="Picture 4" descr="DSC_0316.JPG">
            <a:extLst>
              <a:ext uri="{FF2B5EF4-FFF2-40B4-BE49-F238E27FC236}">
                <a16:creationId xmlns:a16="http://schemas.microsoft.com/office/drawing/2014/main" xmlns="" id="{FD4F83C7-544A-C248-870A-268CED456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619" y="3971639"/>
            <a:ext cx="4575721" cy="24053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182090" y="882075"/>
            <a:ext cx="6569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265691"/>
                </a:solidFill>
                <a:latin typeface="Century Gothic" panose="020B0502020202020204" pitchFamily="34" charset="0"/>
                <a:cs typeface="Times New Roman"/>
              </a:rPr>
              <a:t>Performed at CERN by high schools students form </a:t>
            </a:r>
          </a:p>
          <a:p>
            <a:pPr algn="ctr"/>
            <a:r>
              <a:rPr lang="en-GB" sz="2000" dirty="0">
                <a:solidFill>
                  <a:srgbClr val="265691"/>
                </a:solidFill>
                <a:latin typeface="Century Gothic" panose="020B0502020202020204" pitchFamily="34" charset="0"/>
                <a:cs typeface="Times New Roman"/>
              </a:rPr>
              <a:t>Italy, Switzerland  and Norway</a:t>
            </a:r>
          </a:p>
        </p:txBody>
      </p:sp>
      <p:pic>
        <p:nvPicPr>
          <p:cNvPr id="3" name="Picture 2" descr="gruppocern29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r="7003" b="8311"/>
          <a:stretch/>
        </p:blipFill>
        <p:spPr>
          <a:xfrm>
            <a:off x="5098814" y="4006273"/>
            <a:ext cx="3918183" cy="23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9728" y="80818"/>
            <a:ext cx="324503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65691"/>
                </a:solidFill>
                <a:latin typeface="Century Gothic" panose="020B0502020202020204" pitchFamily="34" charset="0"/>
                <a:cs typeface="Times New Roman"/>
              </a:rPr>
              <a:t>Installation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18964" y="6465445"/>
            <a:ext cx="0" cy="346364"/>
          </a:xfrm>
          <a:prstGeom prst="line">
            <a:avLst/>
          </a:prstGeom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Screen Shot 2018-10-24 at 15.13.1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36"/>
          <a:stretch/>
        </p:blipFill>
        <p:spPr>
          <a:xfrm>
            <a:off x="0" y="0"/>
            <a:ext cx="1489364" cy="737426"/>
          </a:xfrm>
          <a:prstGeom prst="rect">
            <a:avLst/>
          </a:prstGeom>
        </p:spPr>
      </p:pic>
      <p:pic>
        <p:nvPicPr>
          <p:cNvPr id="52" name="Picture 51" descr="Screen Shot 2018-10-24 at 15.13.1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82"/>
          <a:stretch/>
        </p:blipFill>
        <p:spPr>
          <a:xfrm>
            <a:off x="7488412" y="23090"/>
            <a:ext cx="1655588" cy="681182"/>
          </a:xfrm>
          <a:prstGeom prst="rect">
            <a:avLst/>
          </a:prstGeom>
        </p:spPr>
      </p:pic>
      <p:grpSp>
        <p:nvGrpSpPr>
          <p:cNvPr id="4" name="Group 30"/>
          <p:cNvGrpSpPr/>
          <p:nvPr/>
        </p:nvGrpSpPr>
        <p:grpSpPr>
          <a:xfrm>
            <a:off x="357909" y="1432342"/>
            <a:ext cx="3336988" cy="2440931"/>
            <a:chOff x="1962375" y="1095599"/>
            <a:chExt cx="3336988" cy="2440931"/>
          </a:xfrm>
        </p:grpSpPr>
        <p:pic>
          <p:nvPicPr>
            <p:cNvPr id="32" name="Picture 31" descr="Screen Shot 2018-09-17 at 15.47.46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6" t="15852" r="15657"/>
            <a:stretch/>
          </p:blipFill>
          <p:spPr>
            <a:xfrm>
              <a:off x="1962727" y="1095599"/>
              <a:ext cx="3336636" cy="237502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962375" y="3167198"/>
              <a:ext cx="2456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Times New Roman"/>
                  <a:cs typeface="Times New Roman"/>
                </a:rPr>
                <a:t>POLA-01 @ </a:t>
              </a:r>
              <a:r>
                <a:rPr lang="en-US" b="1" i="1" dirty="0" err="1">
                  <a:latin typeface="Times New Roman"/>
                  <a:cs typeface="Times New Roman"/>
                </a:rPr>
                <a:t>Isafjordur</a:t>
              </a:r>
              <a:endParaRPr lang="en-US" b="1" i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5" name="Group 37"/>
          <p:cNvGrpSpPr/>
          <p:nvPr/>
        </p:nvGrpSpPr>
        <p:grpSpPr>
          <a:xfrm>
            <a:off x="6074832" y="3907174"/>
            <a:ext cx="2993160" cy="2424542"/>
            <a:chOff x="2415828" y="3995678"/>
            <a:chExt cx="3375959" cy="2773569"/>
          </a:xfrm>
        </p:grpSpPr>
        <p:pic>
          <p:nvPicPr>
            <p:cNvPr id="39" name="Picture 38" descr="Screen Shot 2018-09-17 at 15.45.42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0"/>
            <a:stretch/>
          </p:blipFill>
          <p:spPr>
            <a:xfrm>
              <a:off x="2415828" y="3995678"/>
              <a:ext cx="3375959" cy="277356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474087" y="6029596"/>
              <a:ext cx="2296177" cy="739374"/>
            </a:xfrm>
            <a:prstGeom prst="rect">
              <a:avLst/>
            </a:prstGeom>
            <a:solidFill>
              <a:schemeClr val="bg1">
                <a:lumMod val="65000"/>
                <a:alpha val="4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POLA-03 @ Torino</a:t>
              </a:r>
            </a:p>
            <a:p>
              <a:pPr algn="r"/>
              <a:r>
                <a:rPr lang="en-US" b="1" i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(Bra)</a:t>
              </a:r>
            </a:p>
          </p:txBody>
        </p:sp>
      </p:grpSp>
      <p:grpSp>
        <p:nvGrpSpPr>
          <p:cNvPr id="6" name="Group 40"/>
          <p:cNvGrpSpPr/>
          <p:nvPr/>
        </p:nvGrpSpPr>
        <p:grpSpPr>
          <a:xfrm>
            <a:off x="364643" y="4066231"/>
            <a:ext cx="3370140" cy="2251364"/>
            <a:chOff x="900545" y="4470322"/>
            <a:chExt cx="3370140" cy="2251364"/>
          </a:xfrm>
        </p:grpSpPr>
        <p:pic>
          <p:nvPicPr>
            <p:cNvPr id="42" name="Picture 41" descr="Screen Shot 2018-09-17 at 15.59.5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5" y="4470322"/>
              <a:ext cx="3370140" cy="225136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953491" y="6276137"/>
              <a:ext cx="2084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POLA-01 on board</a:t>
              </a:r>
            </a:p>
          </p:txBody>
        </p:sp>
      </p:grpSp>
      <p:pic>
        <p:nvPicPr>
          <p:cNvPr id="63" name="Picture 62" descr="Screen Shot 2018-09-17 at 16.17.1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67" y="1280578"/>
            <a:ext cx="2490585" cy="1915584"/>
          </a:xfrm>
          <a:prstGeom prst="rect">
            <a:avLst/>
          </a:prstGeom>
        </p:spPr>
      </p:pic>
      <p:pic>
        <p:nvPicPr>
          <p:cNvPr id="45" name="Picture 44" descr="Screen Shot 2018-09-17 at 16.01.5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29" y="3280282"/>
            <a:ext cx="2188147" cy="3037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643" y="846667"/>
            <a:ext cx="6414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  <a:cs typeface="Times New Roman"/>
              </a:rPr>
              <a:t>All the detectors installed by the end of July 2018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4FFDADF-B9AF-1B4D-B232-AE64B68A608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88544" y="865596"/>
            <a:ext cx="2002238" cy="300335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DD06B4F-91CC-1D4C-BE39-159FAD351A0E}"/>
              </a:ext>
            </a:extLst>
          </p:cNvPr>
          <p:cNvSpPr txBox="1"/>
          <p:nvPr/>
        </p:nvSpPr>
        <p:spPr>
          <a:xfrm>
            <a:off x="7036204" y="3217148"/>
            <a:ext cx="1838965" cy="646331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POLA-02 @ Oslo</a:t>
            </a:r>
          </a:p>
          <a:p>
            <a:pPr algn="r"/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(Nesodden)</a:t>
            </a:r>
          </a:p>
        </p:txBody>
      </p:sp>
    </p:spTree>
    <p:extLst>
      <p:ext uri="{BB962C8B-B14F-4D97-AF65-F5344CB8AC3E}">
        <p14:creationId xmlns:p14="http://schemas.microsoft.com/office/powerpoint/2010/main" val="27452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7420E24-F7FE-6C45-8B58-E22F9F89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234B6E-A1CF-BA49-ACEE-641A5E3C0EC7}"/>
              </a:ext>
            </a:extLst>
          </p:cNvPr>
          <p:cNvSpPr txBox="1"/>
          <p:nvPr/>
        </p:nvSpPr>
        <p:spPr>
          <a:xfrm>
            <a:off x="251791" y="6374296"/>
            <a:ext cx="499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entury Gothic" panose="020B0502020202020204" pitchFamily="34" charset="0"/>
              </a:rPr>
              <a:t>Nanuq en route to the Svalbard Islands</a:t>
            </a:r>
          </a:p>
        </p:txBody>
      </p:sp>
      <p:pic>
        <p:nvPicPr>
          <p:cNvPr id="106498" name="Picture 2" descr="L'immagine può contenere: oceano, cielo, montagna, spazio all'aperto, natura e acq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4947" y="404664"/>
            <a:ext cx="10237507" cy="5755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977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7420E24-F7FE-6C45-8B58-E22F9F89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04DE-B7A1-8D4F-8AC1-E7EFF1F1F3F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magine 3">
            <a:extLst>
              <a:ext uri="{FF2B5EF4-FFF2-40B4-BE49-F238E27FC236}">
                <a16:creationId xmlns="" xmlns:a16="http://schemas.microsoft.com/office/drawing/2014/main" id="{19335FB4-4C55-2B4E-9CD1-84F164A79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129" y="0"/>
            <a:ext cx="11025022" cy="6207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234B6E-A1CF-BA49-ACEE-641A5E3C0EC7}"/>
              </a:ext>
            </a:extLst>
          </p:cNvPr>
          <p:cNvSpPr txBox="1"/>
          <p:nvPr/>
        </p:nvSpPr>
        <p:spPr>
          <a:xfrm>
            <a:off x="251791" y="6374296"/>
            <a:ext cx="499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entury Gothic" panose="020B0502020202020204" pitchFamily="34" charset="0"/>
              </a:rPr>
              <a:t>Nanuq en route to the Svalbard Islands</a:t>
            </a:r>
          </a:p>
        </p:txBody>
      </p:sp>
    </p:spTree>
    <p:extLst>
      <p:ext uri="{BB962C8B-B14F-4D97-AF65-F5344CB8AC3E}">
        <p14:creationId xmlns:p14="http://schemas.microsoft.com/office/powerpoint/2010/main" val="1049771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b2sm">
  <a:themeElements>
    <a:clrScheme name="eb2sm 1">
      <a:dk1>
        <a:srgbClr val="CCCCFF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2DB6B3"/>
      </a:accent2>
      <a:accent3>
        <a:srgbClr val="AAAAAA"/>
      </a:accent3>
      <a:accent4>
        <a:srgbClr val="DADADA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eb2s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b2sm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132</Words>
  <Application>Microsoft Office PowerPoint</Application>
  <PresentationFormat>Presentazione su schermo (4:3)</PresentationFormat>
  <Paragraphs>26</Paragraphs>
  <Slides>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</vt:lpstr>
      <vt:lpstr>Tema di Office</vt:lpstr>
      <vt:lpstr>eb2sm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Marcello</dc:creator>
  <cp:lastModifiedBy>Marcello Abbrescia</cp:lastModifiedBy>
  <cp:revision>54</cp:revision>
  <dcterms:created xsi:type="dcterms:W3CDTF">2018-05-20T08:15:56Z</dcterms:created>
  <dcterms:modified xsi:type="dcterms:W3CDTF">2019-03-08T07:54:30Z</dcterms:modified>
</cp:coreProperties>
</file>