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5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1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6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1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3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0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3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7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A1534-A5C9-41CB-8234-F839CDAD3377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B965-0953-4C50-ACCD-E36AD76E240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 discussion </a:t>
            </a:r>
            <a:r>
              <a:rPr lang="en-US" dirty="0" err="1" smtClean="0"/>
              <a:t>tesi</a:t>
            </a:r>
            <a:r>
              <a:rPr lang="en-US" dirty="0" smtClean="0"/>
              <a:t> polar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F. Noferini</a:t>
            </a:r>
          </a:p>
          <a:p>
            <a:r>
              <a:rPr lang="en-US" dirty="0" smtClean="0"/>
              <a:t>08/02/2019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7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generali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Polarquest2018 </a:t>
            </a:r>
            <a:r>
              <a:rPr lang="it-IT" sz="2000" dirty="0" smtClean="0">
                <a:sym typeface="Wingdings" panose="05000000000000000000" pitchFamily="2" charset="2"/>
              </a:rPr>
              <a:t> nome spedizione </a:t>
            </a: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PolarquEEEst </a:t>
            </a:r>
            <a:r>
              <a:rPr lang="it-IT" sz="2000" dirty="0" smtClean="0">
                <a:sym typeface="Wingdings" panose="05000000000000000000" pitchFamily="2" charset="2"/>
              </a:rPr>
              <a:t> nome progetto dei raggi cosmici</a:t>
            </a:r>
          </a:p>
          <a:p>
            <a:pPr marL="0" indent="0">
              <a:buNone/>
            </a:pPr>
            <a:r>
              <a:rPr lang="it-IT" sz="2000" dirty="0" smtClean="0">
                <a:sym typeface="Wingdings" panose="05000000000000000000" pitchFamily="2" charset="2"/>
              </a:rPr>
              <a:t>Numero scuole EEE con telescopio  51 + 8 </a:t>
            </a:r>
            <a:r>
              <a:rPr lang="it-IT" sz="2000" dirty="0" err="1" smtClean="0">
                <a:sym typeface="Wingdings" panose="05000000000000000000" pitchFamily="2" charset="2"/>
              </a:rPr>
              <a:t>tel</a:t>
            </a:r>
            <a:r>
              <a:rPr lang="it-IT" sz="2000" dirty="0" smtClean="0">
                <a:sym typeface="Wingdings" panose="05000000000000000000" pitchFamily="2" charset="2"/>
              </a:rPr>
              <a:t> in laboratori</a:t>
            </a:r>
          </a:p>
          <a:p>
            <a:pPr marL="0" indent="0">
              <a:buNone/>
            </a:pPr>
            <a:r>
              <a:rPr lang="it-IT" sz="2000" dirty="0" smtClean="0"/>
              <a:t>Data spedizione 21/7 – 4/9 (3500 miglia nautiche percorse)</a:t>
            </a:r>
          </a:p>
          <a:p>
            <a:pPr marL="0" indent="0">
              <a:buNone/>
            </a:pPr>
            <a:r>
              <a:rPr lang="it-IT" sz="2000" smtClean="0"/>
              <a:t>Latitudine 66</a:t>
            </a:r>
            <a:r>
              <a:rPr lang="it-IT" sz="2000" smtClean="0">
                <a:sym typeface="Symbol" panose="05050102010706020507" pitchFamily="18" charset="2"/>
              </a:rPr>
              <a:t></a:t>
            </a:r>
            <a:r>
              <a:rPr lang="it-IT" sz="2000" smtClean="0"/>
              <a:t> </a:t>
            </a:r>
            <a:r>
              <a:rPr lang="it-IT" sz="2000" dirty="0" smtClean="0"/>
              <a:t>– 82</a:t>
            </a:r>
            <a:r>
              <a:rPr lang="it-IT" sz="2000" dirty="0" smtClean="0">
                <a:sym typeface="Symbol" panose="05050102010706020507" pitchFamily="18" charset="2"/>
              </a:rPr>
              <a:t></a:t>
            </a:r>
            <a:r>
              <a:rPr lang="it-IT" sz="2000" dirty="0" smtClean="0"/>
              <a:t> 07’</a:t>
            </a:r>
          </a:p>
          <a:p>
            <a:pPr marL="0" indent="0">
              <a:buNone/>
            </a:pPr>
            <a:r>
              <a:rPr lang="it-IT" sz="2000" dirty="0" smtClean="0"/>
              <a:t>Duty </a:t>
            </a:r>
            <a:r>
              <a:rPr lang="it-IT" sz="2000" dirty="0" err="1" smtClean="0"/>
              <a:t>cycle</a:t>
            </a:r>
            <a:r>
              <a:rPr lang="it-IT" sz="2000" dirty="0" smtClean="0"/>
              <a:t> (presa dati reale nell’intero periodo) POLA-01 = 91%</a:t>
            </a:r>
          </a:p>
          <a:p>
            <a:pPr marL="0" indent="0">
              <a:buNone/>
            </a:pPr>
            <a:r>
              <a:rPr lang="it-IT" sz="2000" dirty="0" smtClean="0"/>
              <a:t>Numero tracce per telescopio nel periodo = 100 000 000</a:t>
            </a:r>
          </a:p>
          <a:p>
            <a:pPr marL="0" indent="0">
              <a:buNone/>
            </a:pPr>
            <a:r>
              <a:rPr lang="it-IT" sz="2000" dirty="0"/>
              <a:t>Tra ottobre e dicembre dello scorso anno ha preso dati a Genova in occasione del Festival della Scienza 2018, a Vigna di Valle (RM), a Cosenza, a Cefalù (PA) ed è approdato a Erice (TP), presso il Centro di Cultura Scientifica Ettore Majorana, durante la conferenza del progetto EEE con più di 100 studenti di 30 scuole italiane. Da gennaio 2019 si è fermato a Catania, dove i dati sono stati presi dalle scuole locali anche salendo sull’Etna fino a una quota di 2 km e a Lampedusa.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12031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POLA-01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8" y="1371600"/>
            <a:ext cx="4279635" cy="28575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826" y="1319213"/>
            <a:ext cx="4339166" cy="293026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646770" y="4631473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23746" y="5531005"/>
            <a:ext cx="88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cxnSp>
        <p:nvCxnSpPr>
          <p:cNvPr id="17" name="Connettore 1 16"/>
          <p:cNvCxnSpPr/>
          <p:nvPr/>
        </p:nvCxnSpPr>
        <p:spPr>
          <a:xfrm>
            <a:off x="6906321" y="661639"/>
            <a:ext cx="0" cy="33007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5382322" y="951571"/>
            <a:ext cx="88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575395" y="929269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293542" y="6103433"/>
            <a:ext cx="2464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Pair=</a:t>
            </a:r>
            <a:r>
              <a:rPr lang="en-US" dirty="0" err="1" smtClean="0"/>
              <a:t>i_bottom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err="1"/>
              <a:t>_</a:t>
            </a:r>
            <a:r>
              <a:rPr lang="en-US" dirty="0" err="1" smtClean="0"/>
              <a:t>top</a:t>
            </a:r>
            <a:r>
              <a:rPr lang="en-US" dirty="0" smtClean="0"/>
              <a:t>*4</a:t>
            </a:r>
            <a:endParaRPr lang="en-US" dirty="0"/>
          </a:p>
        </p:txBody>
      </p:sp>
      <p:cxnSp>
        <p:nvCxnSpPr>
          <p:cNvPr id="39" name="Connettore 2 38"/>
          <p:cNvCxnSpPr/>
          <p:nvPr/>
        </p:nvCxnSpPr>
        <p:spPr>
          <a:xfrm flipH="1">
            <a:off x="3873190" y="4631473"/>
            <a:ext cx="765717" cy="1263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586868" y="4296936"/>
            <a:ext cx="1814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Indici</a:t>
            </a:r>
            <a:r>
              <a:rPr lang="en-US" dirty="0" smtClean="0"/>
              <a:t> </a:t>
            </a:r>
            <a:r>
              <a:rPr lang="en-US" dirty="0" err="1" smtClean="0"/>
              <a:t>canali</a:t>
            </a:r>
            <a:r>
              <a:rPr lang="en-US" dirty="0" smtClean="0"/>
              <a:t> </a:t>
            </a:r>
            <a:r>
              <a:rPr lang="en-US" dirty="0" err="1" smtClean="0"/>
              <a:t>SiPM</a:t>
            </a:r>
            <a:endParaRPr lang="en-US" dirty="0"/>
          </a:p>
        </p:txBody>
      </p:sp>
      <p:cxnSp>
        <p:nvCxnSpPr>
          <p:cNvPr id="42" name="Connettore 2 41"/>
          <p:cNvCxnSpPr/>
          <p:nvPr/>
        </p:nvCxnSpPr>
        <p:spPr>
          <a:xfrm flipV="1">
            <a:off x="118947" y="4304370"/>
            <a:ext cx="795453" cy="1048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602167" y="4111083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45" name="Connettore 2 44"/>
          <p:cNvCxnSpPr/>
          <p:nvPr/>
        </p:nvCxnSpPr>
        <p:spPr>
          <a:xfrm>
            <a:off x="126381" y="5345151"/>
            <a:ext cx="11820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1107689" y="525594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1" name="Dati 100"/>
          <p:cNvSpPr/>
          <p:nvPr/>
        </p:nvSpPr>
        <p:spPr>
          <a:xfrm>
            <a:off x="1810215" y="4531112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  <a:endParaRPr lang="en-US" dirty="0"/>
          </a:p>
        </p:txBody>
      </p:sp>
      <p:sp>
        <p:nvSpPr>
          <p:cNvPr id="102" name="Dati 101"/>
          <p:cNvSpPr/>
          <p:nvPr/>
        </p:nvSpPr>
        <p:spPr>
          <a:xfrm>
            <a:off x="2753885" y="4526816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3" name="Dati 102"/>
          <p:cNvSpPr/>
          <p:nvPr/>
        </p:nvSpPr>
        <p:spPr>
          <a:xfrm>
            <a:off x="1576040" y="4861931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4" name="Dati 103"/>
          <p:cNvSpPr/>
          <p:nvPr/>
        </p:nvSpPr>
        <p:spPr>
          <a:xfrm>
            <a:off x="2512276" y="4855543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sp>
        <p:nvSpPr>
          <p:cNvPr id="105" name="Dati 104"/>
          <p:cNvSpPr/>
          <p:nvPr/>
        </p:nvSpPr>
        <p:spPr>
          <a:xfrm>
            <a:off x="1531435" y="5382322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  <a:endParaRPr lang="en-US" dirty="0"/>
          </a:p>
        </p:txBody>
      </p:sp>
      <p:sp>
        <p:nvSpPr>
          <p:cNvPr id="106" name="Dati 105"/>
          <p:cNvSpPr/>
          <p:nvPr/>
        </p:nvSpPr>
        <p:spPr>
          <a:xfrm>
            <a:off x="2475105" y="5378026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" name="Dati 106"/>
          <p:cNvSpPr/>
          <p:nvPr/>
        </p:nvSpPr>
        <p:spPr>
          <a:xfrm>
            <a:off x="1297260" y="5713141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8" name="Dati 107"/>
          <p:cNvSpPr/>
          <p:nvPr/>
        </p:nvSpPr>
        <p:spPr>
          <a:xfrm>
            <a:off x="2226062" y="5716279"/>
            <a:ext cx="1100254" cy="3048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sp>
        <p:nvSpPr>
          <p:cNvPr id="109" name="CasellaDiTesto 108"/>
          <p:cNvSpPr txBox="1"/>
          <p:nvPr/>
        </p:nvSpPr>
        <p:spPr>
          <a:xfrm>
            <a:off x="3540858" y="4776440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13</a:t>
            </a:r>
            <a:endParaRPr lang="en-US" sz="1050" dirty="0"/>
          </a:p>
        </p:txBody>
      </p:sp>
      <p:sp>
        <p:nvSpPr>
          <p:cNvPr id="110" name="CasellaDiTesto 109"/>
          <p:cNvSpPr txBox="1"/>
          <p:nvPr/>
        </p:nvSpPr>
        <p:spPr>
          <a:xfrm>
            <a:off x="3618918" y="4650525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11" name="CasellaDiTesto 110"/>
          <p:cNvSpPr txBox="1"/>
          <p:nvPr/>
        </p:nvSpPr>
        <p:spPr>
          <a:xfrm>
            <a:off x="1341863" y="551241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7</a:t>
            </a:r>
          </a:p>
        </p:txBody>
      </p:sp>
      <p:sp>
        <p:nvSpPr>
          <p:cNvPr id="112" name="CasellaDiTesto 111"/>
          <p:cNvSpPr txBox="1"/>
          <p:nvPr/>
        </p:nvSpPr>
        <p:spPr>
          <a:xfrm>
            <a:off x="1256370" y="562764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6</a:t>
            </a:r>
          </a:p>
        </p:txBody>
      </p:sp>
      <p:sp>
        <p:nvSpPr>
          <p:cNvPr id="113" name="CasellaDiTesto 112"/>
          <p:cNvSpPr txBox="1"/>
          <p:nvPr/>
        </p:nvSpPr>
        <p:spPr>
          <a:xfrm>
            <a:off x="2913720" y="4314943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114" name="CasellaDiTesto 113"/>
          <p:cNvSpPr txBox="1"/>
          <p:nvPr/>
        </p:nvSpPr>
        <p:spPr>
          <a:xfrm>
            <a:off x="2749825" y="4318660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0</a:t>
            </a:r>
            <a:endParaRPr lang="en-US" sz="1050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2624834" y="5187875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2460591" y="5185318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2</a:t>
            </a:r>
          </a:p>
        </p:txBody>
      </p:sp>
      <p:sp>
        <p:nvSpPr>
          <p:cNvPr id="117" name="CasellaDiTesto 116"/>
          <p:cNvSpPr txBox="1"/>
          <p:nvPr/>
        </p:nvSpPr>
        <p:spPr>
          <a:xfrm>
            <a:off x="3233388" y="5653089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15</a:t>
            </a:r>
            <a:endParaRPr lang="en-US" sz="1050" dirty="0"/>
          </a:p>
        </p:txBody>
      </p:sp>
      <p:sp>
        <p:nvSpPr>
          <p:cNvPr id="118" name="CasellaDiTesto 117"/>
          <p:cNvSpPr txBox="1"/>
          <p:nvPr/>
        </p:nvSpPr>
        <p:spPr>
          <a:xfrm>
            <a:off x="3341183" y="5522992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14</a:t>
            </a:r>
            <a:endParaRPr lang="en-US" sz="1050" dirty="0"/>
          </a:p>
        </p:txBody>
      </p:sp>
      <p:sp>
        <p:nvSpPr>
          <p:cNvPr id="119" name="CasellaDiTesto 118"/>
          <p:cNvSpPr txBox="1"/>
          <p:nvPr/>
        </p:nvSpPr>
        <p:spPr>
          <a:xfrm>
            <a:off x="2233962" y="5096108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9</a:t>
            </a:r>
            <a:endParaRPr lang="en-US" sz="1050" dirty="0"/>
          </a:p>
        </p:txBody>
      </p:sp>
      <p:sp>
        <p:nvSpPr>
          <p:cNvPr id="120" name="CasellaDiTesto 119"/>
          <p:cNvSpPr txBox="1"/>
          <p:nvPr/>
        </p:nvSpPr>
        <p:spPr>
          <a:xfrm>
            <a:off x="2423532" y="5092391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121" name="CasellaDiTesto 120"/>
          <p:cNvSpPr txBox="1"/>
          <p:nvPr/>
        </p:nvSpPr>
        <p:spPr>
          <a:xfrm>
            <a:off x="1936596" y="5967994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22" name="CasellaDiTesto 121"/>
          <p:cNvSpPr txBox="1"/>
          <p:nvPr/>
        </p:nvSpPr>
        <p:spPr>
          <a:xfrm>
            <a:off x="2163338" y="5962185"/>
            <a:ext cx="322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123" name="CasellaDiTesto 122"/>
          <p:cNvSpPr txBox="1"/>
          <p:nvPr/>
        </p:nvSpPr>
        <p:spPr>
          <a:xfrm>
            <a:off x="1646665" y="4635190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124" name="CasellaDiTesto 123"/>
          <p:cNvSpPr txBox="1"/>
          <p:nvPr/>
        </p:nvSpPr>
        <p:spPr>
          <a:xfrm>
            <a:off x="1583474" y="4757854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8730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87" y="1120931"/>
            <a:ext cx="4012137" cy="279349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6306" y="1175991"/>
            <a:ext cx="3937144" cy="2762250"/>
          </a:xfrm>
          <a:prstGeom prst="rect">
            <a:avLst/>
          </a:prstGeom>
        </p:spPr>
      </p:pic>
      <p:cxnSp>
        <p:nvCxnSpPr>
          <p:cNvPr id="6" name="Connettore 1 5"/>
          <p:cNvCxnSpPr/>
          <p:nvPr/>
        </p:nvCxnSpPr>
        <p:spPr>
          <a:xfrm>
            <a:off x="6713033" y="408880"/>
            <a:ext cx="0" cy="33007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189034" y="698812"/>
            <a:ext cx="88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382107" y="676510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POLA-02</a:t>
            </a:r>
            <a:endParaRPr lang="en-US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98" y="3962398"/>
            <a:ext cx="5080545" cy="2692283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 rot="16200000">
            <a:off x="5991922" y="2133600"/>
            <a:ext cx="98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Rate[15]</a:t>
            </a:r>
            <a:endParaRPr lang="en-US" dirty="0"/>
          </a:p>
        </p:txBody>
      </p:sp>
      <p:sp>
        <p:nvSpPr>
          <p:cNvPr id="11" name="CasellaDiTesto 10"/>
          <p:cNvSpPr txBox="1"/>
          <p:nvPr/>
        </p:nvSpPr>
        <p:spPr>
          <a:xfrm rot="16200000">
            <a:off x="7779834" y="2122449"/>
            <a:ext cx="98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Rate[15]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 rot="16200000">
            <a:off x="5579327" y="2137316"/>
            <a:ext cx="98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Rate[10]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 rot="16200000">
            <a:off x="7311483" y="2932771"/>
            <a:ext cx="98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Rate[10]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20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POLA-03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738" y="604838"/>
            <a:ext cx="4118430" cy="286923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1376362"/>
            <a:ext cx="4235542" cy="284321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4801" y="3600450"/>
            <a:ext cx="4151933" cy="2924175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00025" y="5143500"/>
            <a:ext cx="3527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Senza assumere isotropia azimutale</a:t>
            </a:r>
          </a:p>
          <a:p>
            <a:r>
              <a:rPr lang="it-IT" dirty="0" smtClean="0"/>
              <a:t>(c’è l’edificio!)</a:t>
            </a:r>
            <a:endParaRPr lang="it-IT" dirty="0"/>
          </a:p>
        </p:txBody>
      </p:sp>
      <p:cxnSp>
        <p:nvCxnSpPr>
          <p:cNvPr id="9" name="Connettore 2 8"/>
          <p:cNvCxnSpPr>
            <a:stCxn id="7" idx="3"/>
          </p:cNvCxnSpPr>
          <p:nvPr/>
        </p:nvCxnSpPr>
        <p:spPr>
          <a:xfrm flipV="1">
            <a:off x="3727978" y="5448300"/>
            <a:ext cx="1053572" cy="1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6906321" y="230457"/>
            <a:ext cx="0" cy="60290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5382322" y="289932"/>
            <a:ext cx="882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575395" y="267630"/>
            <a:ext cx="503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78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234</Words>
  <Application>Microsoft Office PowerPoint</Application>
  <PresentationFormat>Presentazione su schermo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Wingdings</vt:lpstr>
      <vt:lpstr>Tema di Office</vt:lpstr>
      <vt:lpstr>x discussion tesi polar</vt:lpstr>
      <vt:lpstr>Informazioni generali</vt:lpstr>
      <vt:lpstr>POLA-01</vt:lpstr>
      <vt:lpstr>POLA-02</vt:lpstr>
      <vt:lpstr>POLA-03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noferini</dc:creator>
  <cp:lastModifiedBy>francesco noferini</cp:lastModifiedBy>
  <cp:revision>11</cp:revision>
  <dcterms:created xsi:type="dcterms:W3CDTF">2019-02-07T15:52:07Z</dcterms:created>
  <dcterms:modified xsi:type="dcterms:W3CDTF">2019-02-08T12:38:44Z</dcterms:modified>
</cp:coreProperties>
</file>