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7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0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7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7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2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1F29-F281-E44F-BEB9-02EA14F6FBFF}" type="datetimeFigureOut">
              <a:rPr lang="en-US" smtClean="0"/>
              <a:t>13/02/19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9B6D-D545-C74A-8F26-0D4E90C5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0401" y="332860"/>
            <a:ext cx="9187913" cy="6586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HV boxes</a:t>
            </a:r>
          </a:p>
          <a:p>
            <a:r>
              <a:rPr lang="en-US" sz="1600" dirty="0" smtClean="0"/>
              <a:t>- need to build more</a:t>
            </a:r>
          </a:p>
          <a:p>
            <a:r>
              <a:rPr lang="en-US" sz="1600" dirty="0" smtClean="0"/>
              <a:t>- around 15 boxes at CF to be checked and possibly repaired</a:t>
            </a:r>
          </a:p>
          <a:p>
            <a:endParaRPr lang="en-US" dirty="0" smtClean="0"/>
          </a:p>
          <a:p>
            <a:r>
              <a:rPr lang="en-US" b="1" dirty="0" smtClean="0"/>
              <a:t>Weather station</a:t>
            </a:r>
          </a:p>
          <a:p>
            <a:r>
              <a:rPr lang="en-US" sz="1600" dirty="0" smtClean="0"/>
              <a:t>- design frozen 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600" dirty="0" smtClean="0"/>
              <a:t> ready to produce a few stations</a:t>
            </a:r>
          </a:p>
          <a:p>
            <a:r>
              <a:rPr lang="en-US" sz="1600" dirty="0" smtClean="0"/>
              <a:t>- need to build around 15 stations in the next future</a:t>
            </a:r>
          </a:p>
          <a:p>
            <a:endParaRPr lang="en-US" dirty="0" smtClean="0"/>
          </a:p>
          <a:p>
            <a:r>
              <a:rPr lang="en-US" b="1" dirty="0" smtClean="0"/>
              <a:t>Gas mixers</a:t>
            </a:r>
          </a:p>
          <a:p>
            <a:r>
              <a:rPr lang="en-US" sz="1600" dirty="0" smtClean="0"/>
              <a:t>- 14 </a:t>
            </a:r>
            <a:r>
              <a:rPr lang="en-US" sz="1600" dirty="0" err="1" smtClean="0"/>
              <a:t>Bronkhorst</a:t>
            </a:r>
            <a:r>
              <a:rPr lang="en-US" sz="1600" dirty="0" smtClean="0"/>
              <a:t> mixers to be ordered </a:t>
            </a:r>
          </a:p>
          <a:p>
            <a:r>
              <a:rPr lang="en-US" sz="1600" dirty="0" smtClean="0"/>
              <a:t>- 1 mixer adapted for a 3 components mixture</a:t>
            </a:r>
          </a:p>
          <a:p>
            <a:endParaRPr lang="en-US" dirty="0" smtClean="0"/>
          </a:p>
          <a:p>
            <a:r>
              <a:rPr lang="en-US" b="1" dirty="0" smtClean="0"/>
              <a:t>Trigger cards</a:t>
            </a:r>
          </a:p>
          <a:p>
            <a:r>
              <a:rPr lang="en-US" sz="1600" dirty="0" smtClean="0"/>
              <a:t>- new production soon</a:t>
            </a:r>
          </a:p>
          <a:p>
            <a:r>
              <a:rPr lang="en-US" sz="1600" dirty="0" smtClean="0"/>
              <a:t>- ~20 cards </a:t>
            </a:r>
          </a:p>
          <a:p>
            <a:r>
              <a:rPr lang="en-US" sz="1600" dirty="0" smtClean="0"/>
              <a:t>- maybe ~50 to avoid "out of production" components</a:t>
            </a:r>
          </a:p>
          <a:p>
            <a:endParaRPr lang="en-US" dirty="0"/>
          </a:p>
          <a:p>
            <a:r>
              <a:rPr lang="en-US" b="1" dirty="0" smtClean="0"/>
              <a:t>Meeting with Run Coordination and Task force</a:t>
            </a:r>
          </a:p>
          <a:p>
            <a:r>
              <a:rPr lang="en-US" sz="1600" dirty="0" smtClean="0"/>
              <a:t>- soon</a:t>
            </a:r>
          </a:p>
          <a:p>
            <a:r>
              <a:rPr lang="en-US" sz="1600" dirty="0" smtClean="0"/>
              <a:t>- make a point on needs and data taking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 smtClean="0"/>
              <a:t>E-log to track HW interventions</a:t>
            </a:r>
          </a:p>
          <a:p>
            <a:r>
              <a:rPr lang="en-US" sz="1600" dirty="0" smtClean="0"/>
              <a:t>- s</a:t>
            </a:r>
            <a:r>
              <a:rPr lang="en-US" sz="1600" dirty="0" smtClean="0"/>
              <a:t>oon available (working with F. </a:t>
            </a:r>
            <a:r>
              <a:rPr lang="en-US" sz="1600" dirty="0" err="1" smtClean="0"/>
              <a:t>Coccetti</a:t>
            </a:r>
            <a:r>
              <a:rPr lang="en-US" sz="1600" dirty="0" smtClean="0"/>
              <a:t>)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r>
              <a:rPr lang="en-US" b="1" dirty="0" smtClean="0"/>
              <a:t>Please fill the following form </a:t>
            </a:r>
            <a:r>
              <a:rPr lang="en-US" dirty="0" smtClean="0"/>
              <a:t>https://</a:t>
            </a:r>
            <a:r>
              <a:rPr lang="en-US" dirty="0" err="1" smtClean="0"/>
              <a:t>goo.gl</a:t>
            </a:r>
            <a:r>
              <a:rPr lang="en-US" dirty="0" smtClean="0"/>
              <a:t>/forms/isbzX9RqansxO6D53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9330" y="-89796"/>
            <a:ext cx="594305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SzPct val="80000"/>
            </a:pPr>
            <a:r>
              <a:rPr lang="en-US" sz="3200" dirty="0" smtClean="0"/>
              <a:t>News from Technical Coordination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516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135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daniele_de_gruttola</dc:creator>
  <cp:lastModifiedBy>daniele_de_gruttola</cp:lastModifiedBy>
  <cp:revision>4</cp:revision>
  <dcterms:created xsi:type="dcterms:W3CDTF">2019-02-13T22:13:01Z</dcterms:created>
  <dcterms:modified xsi:type="dcterms:W3CDTF">2019-02-13T22:23:42Z</dcterms:modified>
</cp:coreProperties>
</file>