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22" r:id="rId2"/>
    <p:sldId id="323" r:id="rId3"/>
    <p:sldId id="325" r:id="rId4"/>
    <p:sldId id="324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8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20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A0EA3-3C8C-4038-84E1-69DD50298524}" type="datetimeFigureOut">
              <a:rPr lang="it-IT" smtClean="0"/>
              <a:pPr/>
              <a:t>30/01/2019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70870-6565-4511-87EC-6E601DE610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260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CD90C-5457-4C92-B296-6F9FCC98AA86}" type="datetimeFigureOut">
              <a:rPr lang="it-IT" smtClean="0"/>
              <a:pPr/>
              <a:t>30/01/2019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D1897-E889-4543-A4B1-664712B0F2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95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22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223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223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22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85256" b="-47436"/>
          <a:stretch/>
        </p:blipFill>
        <p:spPr bwMode="auto">
          <a:xfrm>
            <a:off x="8745" y="6457885"/>
            <a:ext cx="9144000" cy="1723643"/>
          </a:xfrm>
          <a:prstGeom prst="rect">
            <a:avLst/>
          </a:prstGeom>
          <a:noFill/>
        </p:spPr>
      </p:pic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48263" y="6502400"/>
            <a:ext cx="2160241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err="1" smtClean="0"/>
              <a:t>Erice</a:t>
            </a:r>
            <a:r>
              <a:rPr lang="en-US" altLang="en-US" dirty="0" smtClean="0"/>
              <a:t> , 8 Dec. 2018, 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755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00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496" y="6492701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  <p:pic>
        <p:nvPicPr>
          <p:cNvPr id="12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3" cstate="print"/>
          <a:srcRect t="19367" b="73301"/>
          <a:stretch/>
        </p:blipFill>
        <p:spPr bwMode="auto">
          <a:xfrm>
            <a:off x="0" y="0"/>
            <a:ext cx="9144000" cy="3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1141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50888" indent="-285750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3" y="404664"/>
            <a:ext cx="87129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err="1" smtClean="0">
                <a:solidFill>
                  <a:srgbClr val="FF0000"/>
                </a:solidFill>
              </a:rPr>
              <a:t>EEE@Ny</a:t>
            </a:r>
            <a:r>
              <a:rPr lang="it-IT" sz="5400" dirty="0" smtClean="0">
                <a:solidFill>
                  <a:srgbClr val="FF0000"/>
                </a:solidFill>
              </a:rPr>
              <a:t> </a:t>
            </a:r>
            <a:r>
              <a:rPr lang="it-IT" sz="5400" dirty="0" err="1" smtClean="0">
                <a:solidFill>
                  <a:srgbClr val="FF0000"/>
                </a:solidFill>
              </a:rPr>
              <a:t>Alesund</a:t>
            </a:r>
            <a:endParaRPr lang="it-IT" sz="5400" dirty="0" smtClean="0">
              <a:solidFill>
                <a:srgbClr val="FF0000"/>
              </a:solidFill>
            </a:endParaRPr>
          </a:p>
          <a:p>
            <a:endParaRPr lang="it-IT" sz="5400" dirty="0" smtClean="0">
              <a:solidFill>
                <a:srgbClr val="FF0000"/>
              </a:solidFill>
            </a:endParaRPr>
          </a:p>
          <a:p>
            <a:r>
              <a:rPr lang="it-IT" sz="3200" dirty="0" smtClean="0">
                <a:solidFill>
                  <a:schemeClr val="bg1"/>
                </a:solidFill>
              </a:rPr>
              <a:t>- </a:t>
            </a:r>
            <a:r>
              <a:rPr lang="it-IT" sz="3200" dirty="0" err="1" smtClean="0">
                <a:solidFill>
                  <a:schemeClr val="bg1"/>
                </a:solidFill>
              </a:rPr>
              <a:t>Proposal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submitted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CNR</a:t>
            </a:r>
          </a:p>
          <a:p>
            <a:pPr>
              <a:buFontTx/>
              <a:buChar char="-"/>
            </a:pPr>
            <a:r>
              <a:rPr lang="it-IT" sz="3200" dirty="0" smtClean="0">
                <a:solidFill>
                  <a:schemeClr val="bg1"/>
                </a:solidFill>
              </a:rPr>
              <a:t>Material </a:t>
            </a:r>
            <a:r>
              <a:rPr lang="it-IT" sz="3200" dirty="0" err="1" smtClean="0">
                <a:solidFill>
                  <a:schemeClr val="bg1"/>
                </a:solidFill>
              </a:rPr>
              <a:t>attached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this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smtClean="0">
                <a:solidFill>
                  <a:schemeClr val="bg1"/>
                </a:solidFill>
              </a:rPr>
              <a:t>agenda</a:t>
            </a:r>
          </a:p>
          <a:p>
            <a:pPr>
              <a:buFontTx/>
              <a:buChar char="-"/>
            </a:pPr>
            <a:r>
              <a:rPr lang="it-IT" sz="3200" dirty="0" smtClean="0">
                <a:solidFill>
                  <a:schemeClr val="bg1"/>
                </a:solidFill>
              </a:rPr>
              <a:t>Agreement </a:t>
            </a:r>
            <a:r>
              <a:rPr lang="it-IT" sz="3200" dirty="0" err="1" smtClean="0">
                <a:solidFill>
                  <a:schemeClr val="bg1"/>
                </a:solidFill>
              </a:rPr>
              <a:t>with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Physics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Department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of</a:t>
            </a:r>
            <a:r>
              <a:rPr lang="it-IT" sz="3200" dirty="0" smtClean="0">
                <a:solidFill>
                  <a:schemeClr val="bg1"/>
                </a:solidFill>
              </a:rPr>
              <a:t> Oslo </a:t>
            </a:r>
            <a:r>
              <a:rPr lang="it-IT" sz="3200" dirty="0" err="1" smtClean="0">
                <a:solidFill>
                  <a:schemeClr val="bg1"/>
                </a:solidFill>
              </a:rPr>
              <a:t>university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take part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the </a:t>
            </a:r>
            <a:r>
              <a:rPr lang="it-IT" sz="3200" dirty="0" err="1" smtClean="0">
                <a:solidFill>
                  <a:schemeClr val="bg1"/>
                </a:solidFill>
              </a:rPr>
              <a:t>activities</a:t>
            </a:r>
            <a:r>
              <a:rPr lang="it-IT" sz="3200" dirty="0" smtClean="0">
                <a:solidFill>
                  <a:schemeClr val="bg1"/>
                </a:solidFill>
              </a:rPr>
              <a:t> (</a:t>
            </a:r>
            <a:r>
              <a:rPr lang="it-IT" sz="3200" dirty="0" err="1" smtClean="0">
                <a:solidFill>
                  <a:schemeClr val="bg1"/>
                </a:solidFill>
              </a:rPr>
              <a:t>installation</a:t>
            </a:r>
            <a:r>
              <a:rPr lang="it-IT" sz="3200" dirty="0" smtClean="0">
                <a:solidFill>
                  <a:schemeClr val="bg1"/>
                </a:solidFill>
              </a:rPr>
              <a:t>, </a:t>
            </a:r>
            <a:r>
              <a:rPr lang="it-IT" sz="3200" dirty="0" err="1" smtClean="0">
                <a:solidFill>
                  <a:schemeClr val="bg1"/>
                </a:solidFill>
              </a:rPr>
              <a:t>maintenance</a:t>
            </a:r>
            <a:r>
              <a:rPr lang="it-IT" sz="3200" dirty="0" smtClean="0">
                <a:solidFill>
                  <a:schemeClr val="bg1"/>
                </a:solidFill>
              </a:rPr>
              <a:t>, data </a:t>
            </a:r>
            <a:r>
              <a:rPr lang="it-IT" sz="3200" dirty="0" err="1" smtClean="0">
                <a:solidFill>
                  <a:schemeClr val="bg1"/>
                </a:solidFill>
              </a:rPr>
              <a:t>analysis</a:t>
            </a:r>
            <a:r>
              <a:rPr lang="it-IT" sz="3200" dirty="0" smtClean="0">
                <a:solidFill>
                  <a:schemeClr val="bg1"/>
                </a:solidFill>
              </a:rPr>
              <a:t>)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endParaRPr lang="it-IT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404664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Trigger/GPS </a:t>
            </a:r>
            <a:r>
              <a:rPr lang="it-IT" sz="5400" dirty="0" err="1" smtClean="0">
                <a:solidFill>
                  <a:srgbClr val="FF0000"/>
                </a:solidFill>
              </a:rPr>
              <a:t>board</a:t>
            </a:r>
            <a:r>
              <a:rPr lang="it-IT" sz="5400" dirty="0" smtClean="0">
                <a:solidFill>
                  <a:srgbClr val="FF0000"/>
                </a:solidFill>
              </a:rPr>
              <a:t> “</a:t>
            </a:r>
            <a:r>
              <a:rPr lang="it-IT" sz="5400" dirty="0" err="1" smtClean="0">
                <a:solidFill>
                  <a:srgbClr val="FF0000"/>
                </a:solidFill>
              </a:rPr>
              <a:t>crisis</a:t>
            </a:r>
            <a:r>
              <a:rPr lang="it-IT" sz="5400" dirty="0" smtClean="0">
                <a:solidFill>
                  <a:srgbClr val="FF0000"/>
                </a:solidFill>
              </a:rPr>
              <a:t>”</a:t>
            </a:r>
          </a:p>
          <a:p>
            <a:endParaRPr lang="it-IT" sz="5400" dirty="0" smtClean="0">
              <a:solidFill>
                <a:srgbClr val="FF0000"/>
              </a:solidFill>
            </a:endParaRPr>
          </a:p>
          <a:p>
            <a:r>
              <a:rPr lang="it-IT" sz="3200" dirty="0" smtClean="0">
                <a:solidFill>
                  <a:schemeClr val="bg1"/>
                </a:solidFill>
              </a:rPr>
              <a:t>- </a:t>
            </a:r>
            <a:r>
              <a:rPr lang="it-IT" sz="3200" dirty="0" err="1" smtClean="0">
                <a:solidFill>
                  <a:schemeClr val="bg1"/>
                </a:solidFill>
              </a:rPr>
              <a:t>During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examination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of</a:t>
            </a:r>
            <a:r>
              <a:rPr lang="it-IT" sz="3200" dirty="0" smtClean="0">
                <a:solidFill>
                  <a:schemeClr val="bg1"/>
                </a:solidFill>
              </a:rPr>
              <a:t> the </a:t>
            </a:r>
            <a:r>
              <a:rPr lang="it-IT" sz="3200" dirty="0" err="1" smtClean="0">
                <a:solidFill>
                  <a:schemeClr val="bg1"/>
                </a:solidFill>
              </a:rPr>
              <a:t>paper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about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this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board</a:t>
            </a:r>
            <a:r>
              <a:rPr lang="it-IT" sz="3200" dirty="0" smtClean="0">
                <a:solidFill>
                  <a:schemeClr val="bg1"/>
                </a:solidFill>
              </a:rPr>
              <a:t>, </a:t>
            </a:r>
            <a:r>
              <a:rPr lang="it-IT" sz="3200" dirty="0" err="1" smtClean="0">
                <a:solidFill>
                  <a:schemeClr val="bg1"/>
                </a:solidFill>
              </a:rPr>
              <a:t>found</a:t>
            </a:r>
            <a:r>
              <a:rPr lang="it-IT" sz="3200" dirty="0" smtClean="0">
                <a:solidFill>
                  <a:schemeClr val="bg1"/>
                </a:solidFill>
              </a:rPr>
              <a:t> out </a:t>
            </a:r>
            <a:r>
              <a:rPr lang="it-IT" sz="3200" dirty="0" err="1" smtClean="0">
                <a:solidFill>
                  <a:schemeClr val="bg1"/>
                </a:solidFill>
              </a:rPr>
              <a:t>that</a:t>
            </a:r>
            <a:r>
              <a:rPr lang="it-IT" sz="3200" dirty="0" smtClean="0">
                <a:solidFill>
                  <a:schemeClr val="bg1"/>
                </a:solidFill>
              </a:rPr>
              <a:t> no </a:t>
            </a:r>
            <a:r>
              <a:rPr lang="it-IT" sz="3200" dirty="0" err="1" smtClean="0">
                <a:solidFill>
                  <a:schemeClr val="bg1"/>
                </a:solidFill>
              </a:rPr>
              <a:t>plots</a:t>
            </a:r>
            <a:r>
              <a:rPr lang="it-IT" sz="3200" dirty="0" smtClean="0">
                <a:solidFill>
                  <a:schemeClr val="bg1"/>
                </a:solidFill>
              </a:rPr>
              <a:t> on the performance on the </a:t>
            </a:r>
            <a:r>
              <a:rPr lang="it-IT" sz="3200" dirty="0" err="1" smtClean="0">
                <a:solidFill>
                  <a:schemeClr val="bg1"/>
                </a:solidFill>
              </a:rPr>
              <a:t>field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existed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3200" dirty="0" err="1" smtClean="0">
                <a:solidFill>
                  <a:schemeClr val="bg1"/>
                </a:solidFill>
              </a:rPr>
              <a:t>Found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that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between</a:t>
            </a:r>
            <a:r>
              <a:rPr lang="it-IT" sz="3200" dirty="0" smtClean="0">
                <a:solidFill>
                  <a:schemeClr val="bg1"/>
                </a:solidFill>
              </a:rPr>
              <a:t> CERN-01/CERN-02 no </a:t>
            </a:r>
            <a:r>
              <a:rPr lang="it-IT" sz="3200" dirty="0" err="1" smtClean="0">
                <a:solidFill>
                  <a:schemeClr val="bg1"/>
                </a:solidFill>
              </a:rPr>
              <a:t>coincidences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found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Problem</a:t>
            </a:r>
            <a:r>
              <a:rPr lang="it-IT" sz="3200" dirty="0" smtClean="0">
                <a:solidFill>
                  <a:schemeClr val="bg1"/>
                </a:solidFill>
              </a:rPr>
              <a:t> due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reconstruction</a:t>
            </a:r>
            <a:r>
              <a:rPr lang="it-IT" sz="3200" dirty="0" smtClean="0">
                <a:solidFill>
                  <a:schemeClr val="bg1"/>
                </a:solidFill>
              </a:rPr>
              <a:t>, </a:t>
            </a:r>
            <a:r>
              <a:rPr lang="it-IT" sz="3200" dirty="0" err="1" smtClean="0">
                <a:solidFill>
                  <a:schemeClr val="bg1"/>
                </a:solidFill>
              </a:rPr>
              <a:t>solved</a:t>
            </a:r>
            <a:r>
              <a:rPr lang="it-IT" sz="3200" dirty="0" smtClean="0">
                <a:solidFill>
                  <a:schemeClr val="bg1"/>
                </a:solidFill>
              </a:rPr>
              <a:t>!</a:t>
            </a:r>
            <a:endParaRPr lang="it-IT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404664"/>
            <a:ext cx="87849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EEE </a:t>
            </a:r>
            <a:r>
              <a:rPr lang="it-IT" sz="5400" dirty="0" err="1" smtClean="0">
                <a:solidFill>
                  <a:srgbClr val="FF0000"/>
                </a:solidFill>
              </a:rPr>
              <a:t>physics</a:t>
            </a:r>
            <a:r>
              <a:rPr lang="it-IT" sz="5400" dirty="0" smtClean="0">
                <a:solidFill>
                  <a:srgbClr val="FF0000"/>
                </a:solidFill>
              </a:rPr>
              <a:t> </a:t>
            </a:r>
            <a:r>
              <a:rPr lang="it-IT" sz="5400" dirty="0" err="1" smtClean="0">
                <a:solidFill>
                  <a:srgbClr val="FF0000"/>
                </a:solidFill>
              </a:rPr>
              <a:t>students</a:t>
            </a:r>
            <a:endParaRPr lang="it-IT" sz="5400" dirty="0" smtClean="0">
              <a:solidFill>
                <a:srgbClr val="FF0000"/>
              </a:solidFill>
            </a:endParaRPr>
          </a:p>
          <a:p>
            <a:endParaRPr lang="it-IT" sz="5400" dirty="0" smtClean="0">
              <a:solidFill>
                <a:srgbClr val="FF0000"/>
              </a:solidFill>
            </a:endParaRPr>
          </a:p>
          <a:p>
            <a:r>
              <a:rPr lang="it-IT" sz="3200" dirty="0" smtClean="0">
                <a:solidFill>
                  <a:schemeClr val="bg1"/>
                </a:solidFill>
              </a:rPr>
              <a:t>- </a:t>
            </a:r>
            <a:r>
              <a:rPr lang="it-IT" sz="3200" dirty="0" err="1" smtClean="0">
                <a:solidFill>
                  <a:schemeClr val="bg1"/>
                </a:solidFill>
              </a:rPr>
              <a:t>During</a:t>
            </a:r>
            <a:r>
              <a:rPr lang="it-IT" sz="3200" dirty="0" smtClean="0">
                <a:solidFill>
                  <a:schemeClr val="bg1"/>
                </a:solidFill>
              </a:rPr>
              <a:t> last meeting in </a:t>
            </a:r>
            <a:r>
              <a:rPr lang="it-IT" sz="3200" dirty="0" err="1" smtClean="0">
                <a:solidFill>
                  <a:schemeClr val="bg1"/>
                </a:solidFill>
              </a:rPr>
              <a:t>Rome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deciced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add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them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the EEE mailing </a:t>
            </a:r>
            <a:r>
              <a:rPr lang="it-IT" sz="3200" dirty="0" err="1" smtClean="0">
                <a:solidFill>
                  <a:schemeClr val="bg1"/>
                </a:solidFill>
              </a:rPr>
              <a:t>list</a:t>
            </a:r>
            <a:r>
              <a:rPr lang="it-IT" sz="3200" dirty="0" smtClean="0">
                <a:solidFill>
                  <a:schemeClr val="bg1"/>
                </a:solidFill>
              </a:rPr>
              <a:t> and </a:t>
            </a:r>
            <a:r>
              <a:rPr lang="it-IT" sz="3200" dirty="0" err="1" smtClean="0">
                <a:solidFill>
                  <a:schemeClr val="bg1"/>
                </a:solidFill>
              </a:rPr>
              <a:t>invited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the </a:t>
            </a:r>
            <a:r>
              <a:rPr lang="it-IT" sz="3200" dirty="0" err="1" smtClean="0">
                <a:solidFill>
                  <a:schemeClr val="bg1"/>
                </a:solidFill>
              </a:rPr>
              <a:t>meetings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All</a:t>
            </a:r>
            <a:r>
              <a:rPr lang="it-IT" sz="3200" dirty="0" smtClean="0">
                <a:solidFill>
                  <a:schemeClr val="bg1"/>
                </a:solidFill>
              </a:rPr>
              <a:t> the </a:t>
            </a:r>
            <a:r>
              <a:rPr lang="it-IT" sz="3200" dirty="0" err="1" smtClean="0">
                <a:solidFill>
                  <a:schemeClr val="bg1"/>
                </a:solidFill>
              </a:rPr>
              <a:t>local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responsibles</a:t>
            </a:r>
            <a:r>
              <a:rPr lang="it-IT" sz="3200" dirty="0" smtClean="0">
                <a:solidFill>
                  <a:schemeClr val="bg1"/>
                </a:solidFill>
              </a:rPr>
              <a:t>: </a:t>
            </a:r>
            <a:r>
              <a:rPr lang="it-IT" sz="3200" dirty="0" err="1" smtClean="0">
                <a:solidFill>
                  <a:schemeClr val="bg1"/>
                </a:solidFill>
              </a:rPr>
              <a:t>please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let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us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know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if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there</a:t>
            </a:r>
            <a:r>
              <a:rPr lang="it-IT" sz="3200" dirty="0" smtClean="0">
                <a:solidFill>
                  <a:schemeClr val="bg1"/>
                </a:solidFill>
              </a:rPr>
              <a:t> are </a:t>
            </a:r>
            <a:r>
              <a:rPr lang="it-IT" sz="3200" smtClean="0">
                <a:solidFill>
                  <a:schemeClr val="bg1"/>
                </a:solidFill>
              </a:rPr>
              <a:t>candidates</a:t>
            </a:r>
            <a:endParaRPr lang="it-IT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404664"/>
            <a:ext cx="87849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err="1" smtClean="0">
                <a:solidFill>
                  <a:srgbClr val="FF0000"/>
                </a:solidFill>
              </a:rPr>
              <a:t>What</a:t>
            </a:r>
            <a:r>
              <a:rPr lang="it-IT" sz="5400" dirty="0" smtClean="0">
                <a:solidFill>
                  <a:srgbClr val="FF0000"/>
                </a:solidFill>
              </a:rPr>
              <a:t>’s </a:t>
            </a:r>
            <a:r>
              <a:rPr lang="it-IT" sz="5400" dirty="0" err="1" smtClean="0">
                <a:solidFill>
                  <a:srgbClr val="FF0000"/>
                </a:solidFill>
              </a:rPr>
              <a:t>next</a:t>
            </a:r>
            <a:endParaRPr lang="it-IT" sz="5400" dirty="0" smtClean="0">
              <a:solidFill>
                <a:srgbClr val="FF0000"/>
              </a:solidFill>
            </a:endParaRPr>
          </a:p>
          <a:p>
            <a:endParaRPr lang="it-IT" sz="5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sz="3200" dirty="0" smtClean="0">
                <a:solidFill>
                  <a:schemeClr val="bg1"/>
                </a:solidFill>
              </a:rPr>
              <a:t> EEE meeting in </a:t>
            </a:r>
            <a:r>
              <a:rPr lang="it-IT" sz="3200" dirty="0" err="1" smtClean="0">
                <a:solidFill>
                  <a:schemeClr val="bg1"/>
                </a:solidFill>
              </a:rPr>
              <a:t>Turin</a:t>
            </a:r>
            <a:r>
              <a:rPr lang="it-IT" sz="3200" dirty="0" smtClean="0">
                <a:solidFill>
                  <a:schemeClr val="bg1"/>
                </a:solidFill>
              </a:rPr>
              <a:t> (6-8 March)</a:t>
            </a:r>
          </a:p>
          <a:p>
            <a:pPr>
              <a:buFontTx/>
              <a:buChar char="-"/>
            </a:pP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Paper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about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PolarquEEEst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Paper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about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MC@EEE</a:t>
            </a:r>
            <a:endParaRPr lang="it-IT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135</Words>
  <Application>Microsoft Office PowerPoint</Application>
  <PresentationFormat>Presentazione su schermo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eb2sm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Marcello</dc:creator>
  <cp:lastModifiedBy>Marcello</cp:lastModifiedBy>
  <cp:revision>50</cp:revision>
  <dcterms:created xsi:type="dcterms:W3CDTF">2018-05-20T08:15:56Z</dcterms:created>
  <dcterms:modified xsi:type="dcterms:W3CDTF">2019-01-30T14:06:23Z</dcterms:modified>
</cp:coreProperties>
</file>