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04" r:id="rId3"/>
    <p:sldId id="313" r:id="rId4"/>
    <p:sldId id="314" r:id="rId5"/>
    <p:sldId id="315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39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20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0EA3-3C8C-4038-84E1-69DD50298524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70870-6565-4511-87EC-6E601DE610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260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CD90C-5457-4C92-B296-6F9FCC98AA86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1897-E889-4543-A4B1-664712B0F2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95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D1897-E889-4543-A4B1-664712B0F2D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4116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396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396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396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85256" b="-47436"/>
          <a:stretch/>
        </p:blipFill>
        <p:spPr bwMode="auto">
          <a:xfrm>
            <a:off x="8745" y="6457885"/>
            <a:ext cx="9144000" cy="1723643"/>
          </a:xfrm>
          <a:prstGeom prst="rect">
            <a:avLst/>
          </a:prstGeom>
          <a:noFill/>
        </p:spPr>
      </p:pic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48263" y="6502400"/>
            <a:ext cx="2160241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err="1" smtClean="0"/>
              <a:t>Erice</a:t>
            </a:r>
            <a:r>
              <a:rPr lang="en-US" altLang="en-US" dirty="0" smtClean="0"/>
              <a:t> , 8 Dec. 2018, 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755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BA94-18D5-430D-B663-F9B5A6BFFCB8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CB5E-9B26-46BA-8A8B-8611C794F1A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00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496" y="6492701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  <p:pic>
        <p:nvPicPr>
          <p:cNvPr id="12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3" cstate="print"/>
          <a:srcRect t="19367" b="73301"/>
          <a:stretch/>
        </p:blipFill>
        <p:spPr bwMode="auto">
          <a:xfrm>
            <a:off x="0" y="0"/>
            <a:ext cx="9144000" cy="3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141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cello\Desktop\RPC2018\Imma\spiral-galaxy.jpg"/>
          <p:cNvPicPr>
            <a:picLocks noChangeAspect="1" noChangeArrowheads="1"/>
          </p:cNvPicPr>
          <p:nvPr/>
        </p:nvPicPr>
        <p:blipFill>
          <a:blip r:embed="rId3" cstate="print"/>
          <a:srcRect t="19366" b="48728"/>
          <a:stretch>
            <a:fillRect/>
          </a:stretch>
        </p:blipFill>
        <p:spPr bwMode="auto">
          <a:xfrm>
            <a:off x="0" y="0"/>
            <a:ext cx="9144000" cy="1723611"/>
          </a:xfrm>
          <a:prstGeom prst="rect">
            <a:avLst/>
          </a:prstGeom>
          <a:noFill/>
        </p:spPr>
      </p:pic>
      <p:pic>
        <p:nvPicPr>
          <p:cNvPr id="4" name="Picture 2" descr="C:\Users\Marcello\Desktop\RPC2018\Imma\spiral-galaxy.jpg"/>
          <p:cNvPicPr>
            <a:picLocks noChangeAspect="1" noChangeArrowheads="1"/>
          </p:cNvPicPr>
          <p:nvPr/>
        </p:nvPicPr>
        <p:blipFill>
          <a:blip r:embed="rId3" cstate="print"/>
          <a:srcRect t="68094"/>
          <a:stretch>
            <a:fillRect/>
          </a:stretch>
        </p:blipFill>
        <p:spPr bwMode="auto">
          <a:xfrm>
            <a:off x="2645" y="5145646"/>
            <a:ext cx="9144000" cy="1723643"/>
          </a:xfrm>
          <a:prstGeom prst="rect">
            <a:avLst/>
          </a:prstGeom>
          <a:noFill/>
        </p:spPr>
      </p:pic>
      <p:pic>
        <p:nvPicPr>
          <p:cNvPr id="5" name="Picture 106" descr="C:\Users\Marcello\Desktop\logo_EEE(1).png"/>
          <p:cNvPicPr>
            <a:picLocks noChangeAspect="1" noChangeArrowheads="1"/>
          </p:cNvPicPr>
          <p:nvPr/>
        </p:nvPicPr>
        <p:blipFill>
          <a:blip r:embed="rId4" cstate="print"/>
          <a:srcRect r="54717"/>
          <a:stretch>
            <a:fillRect/>
          </a:stretch>
        </p:blipFill>
        <p:spPr bwMode="auto">
          <a:xfrm>
            <a:off x="6228184" y="2276872"/>
            <a:ext cx="2729501" cy="2448272"/>
          </a:xfrm>
          <a:prstGeom prst="rect">
            <a:avLst/>
          </a:prstGeom>
          <a:noFill/>
        </p:spPr>
      </p:pic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179512" y="2439179"/>
            <a:ext cx="61926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it-IT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Welcome!</a:t>
            </a:r>
          </a:p>
          <a:p>
            <a:pPr lvl="0" algn="ctr"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it-IT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 happy </a:t>
            </a:r>
            <a:r>
              <a:rPr lang="it-IT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it-IT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it-IT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5058" name="Picture 2" descr="https://www.centrofermi.it/images/loghi/logo_centroferm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59632" cy="756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7432" y="404664"/>
            <a:ext cx="895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First </a:t>
            </a:r>
            <a:r>
              <a:rPr lang="it-IT" sz="4800" dirty="0" err="1" smtClean="0">
                <a:solidFill>
                  <a:srgbClr val="FF0000"/>
                </a:solidFill>
              </a:rPr>
              <a:t>two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good</a:t>
            </a:r>
            <a:r>
              <a:rPr lang="it-IT" sz="4800" dirty="0" smtClean="0">
                <a:solidFill>
                  <a:srgbClr val="FF0000"/>
                </a:solidFill>
              </a:rPr>
              <a:t> news!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1844824"/>
            <a:ext cx="873504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dirty="0" smtClean="0">
                <a:solidFill>
                  <a:srgbClr val="002060"/>
                </a:solidFill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</a:rPr>
              <a:t>new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bunch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of</a:t>
            </a:r>
            <a:r>
              <a:rPr lang="it-IT" sz="2800" dirty="0" smtClean="0">
                <a:solidFill>
                  <a:srgbClr val="002060"/>
                </a:solidFill>
              </a:rPr>
              <a:t> EEE </a:t>
            </a:r>
            <a:r>
              <a:rPr lang="it-IT" sz="2800" dirty="0" err="1" smtClean="0">
                <a:solidFill>
                  <a:srgbClr val="002060"/>
                </a:solidFill>
              </a:rPr>
              <a:t>collegues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has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got</a:t>
            </a:r>
            <a:r>
              <a:rPr lang="it-IT" sz="2800" dirty="0" smtClean="0">
                <a:solidFill>
                  <a:srgbClr val="002060"/>
                </a:solidFill>
              </a:rPr>
              <a:t> a </a:t>
            </a:r>
            <a:r>
              <a:rPr lang="it-IT" sz="2800" dirty="0" err="1" smtClean="0">
                <a:solidFill>
                  <a:srgbClr val="002060"/>
                </a:solidFill>
              </a:rPr>
              <a:t>permanent</a:t>
            </a:r>
            <a:r>
              <a:rPr lang="it-IT" sz="2800" dirty="0" smtClean="0">
                <a:solidFill>
                  <a:srgbClr val="002060"/>
                </a:solidFill>
              </a:rPr>
              <a:t> position at CF: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rgbClr val="002060"/>
                </a:solidFill>
              </a:rPr>
              <a:t>Marco G. 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rgbClr val="002060"/>
                </a:solidFill>
              </a:rPr>
              <a:t>Ivan, Marta, Silvia,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188621"/>
            <a:ext cx="38683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/>
            <a:r>
              <a:rPr lang="it-IT" sz="2800" dirty="0" smtClean="0">
                <a:solidFill>
                  <a:srgbClr val="FF0000"/>
                </a:solidFill>
              </a:rPr>
              <a:t>(in </a:t>
            </a:r>
            <a:r>
              <a:rPr lang="it-IT" sz="2800" dirty="0" err="1" smtClean="0">
                <a:solidFill>
                  <a:srgbClr val="FF0000"/>
                </a:solidFill>
              </a:rPr>
              <a:t>chronological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order</a:t>
            </a:r>
            <a:r>
              <a:rPr lang="it-IT" sz="2800" dirty="0" smtClean="0">
                <a:solidFill>
                  <a:srgbClr val="FF0000"/>
                </a:solidFill>
              </a:rPr>
              <a:t>)</a:t>
            </a:r>
          </a:p>
          <a:p>
            <a:endParaRPr lang="it-IT" dirty="0"/>
          </a:p>
        </p:txBody>
      </p:sp>
      <p:pic>
        <p:nvPicPr>
          <p:cNvPr id="3074" name="Picture 2" descr="Risultati immagini per congratula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261" y="3861048"/>
            <a:ext cx="6724107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204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7432" y="404664"/>
            <a:ext cx="895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err="1" smtClean="0">
                <a:solidFill>
                  <a:srgbClr val="FF0000"/>
                </a:solidFill>
              </a:rPr>
              <a:t>Awaited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for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many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years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7432" y="1268760"/>
            <a:ext cx="87350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400" dirty="0" smtClean="0">
                <a:solidFill>
                  <a:srgbClr val="002060"/>
                </a:solidFill>
              </a:rPr>
              <a:t>CF </a:t>
            </a:r>
            <a:r>
              <a:rPr lang="it-IT" sz="4400" dirty="0" err="1" smtClean="0">
                <a:solidFill>
                  <a:srgbClr val="002060"/>
                </a:solidFill>
              </a:rPr>
              <a:t>got</a:t>
            </a:r>
            <a:r>
              <a:rPr lang="it-IT" sz="4400" dirty="0" smtClean="0">
                <a:solidFill>
                  <a:srgbClr val="002060"/>
                </a:solidFill>
              </a:rPr>
              <a:t> the “Palazzina”!</a:t>
            </a:r>
          </a:p>
          <a:p>
            <a:pPr>
              <a:spcAft>
                <a:spcPts val="1200"/>
              </a:spcAft>
            </a:pPr>
            <a:endParaRPr lang="it-IT" sz="2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it-IT" sz="2800" dirty="0" err="1" smtClean="0">
                <a:solidFill>
                  <a:srgbClr val="002060"/>
                </a:solidFill>
              </a:rPr>
              <a:t>It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was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really</a:t>
            </a:r>
            <a:r>
              <a:rPr lang="it-IT" sz="2800" dirty="0" smtClean="0">
                <a:solidFill>
                  <a:srgbClr val="002060"/>
                </a:solidFill>
              </a:rPr>
              <a:t> a hard </a:t>
            </a:r>
            <a:r>
              <a:rPr lang="it-IT" sz="2800" dirty="0" err="1" smtClean="0">
                <a:solidFill>
                  <a:srgbClr val="002060"/>
                </a:solidFill>
              </a:rPr>
              <a:t>hard</a:t>
            </a:r>
            <a:r>
              <a:rPr lang="it-IT" sz="2800" dirty="0" smtClean="0">
                <a:solidFill>
                  <a:srgbClr val="002060"/>
                </a:solidFill>
              </a:rPr>
              <a:t> work, </a:t>
            </a:r>
            <a:r>
              <a:rPr lang="it-IT" sz="2800" dirty="0" err="1" smtClean="0">
                <a:solidFill>
                  <a:srgbClr val="002060"/>
                </a:solidFill>
              </a:rPr>
              <a:t>by</a:t>
            </a:r>
            <a:r>
              <a:rPr lang="it-IT" sz="2800" dirty="0" smtClean="0">
                <a:solidFill>
                  <a:srgbClr val="002060"/>
                </a:solidFill>
              </a:rPr>
              <a:t> the </a:t>
            </a:r>
            <a:r>
              <a:rPr lang="it-IT" sz="2800" dirty="0" err="1" smtClean="0">
                <a:solidFill>
                  <a:srgbClr val="002060"/>
                </a:solidFill>
              </a:rPr>
              <a:t>President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Director</a:t>
            </a:r>
            <a:r>
              <a:rPr lang="it-IT" sz="2800" dirty="0" smtClean="0">
                <a:solidFill>
                  <a:srgbClr val="002060"/>
                </a:solidFill>
              </a:rPr>
              <a:t>(s) and the </a:t>
            </a:r>
            <a:r>
              <a:rPr lang="it-IT" sz="2800" dirty="0" err="1" smtClean="0">
                <a:solidFill>
                  <a:srgbClr val="002060"/>
                </a:solidFill>
              </a:rPr>
              <a:t>whole</a:t>
            </a:r>
            <a:r>
              <a:rPr lang="it-IT" sz="2800" dirty="0" smtClean="0">
                <a:solidFill>
                  <a:srgbClr val="002060"/>
                </a:solidFill>
              </a:rPr>
              <a:t> staff</a:t>
            </a:r>
          </a:p>
        </p:txBody>
      </p:sp>
      <p:pic>
        <p:nvPicPr>
          <p:cNvPr id="22532" name="Picture 4" descr="Risultati immagini per palazzina centro ferm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0" y="836712"/>
            <a:ext cx="2381250" cy="1600200"/>
          </a:xfrm>
          <a:prstGeom prst="rect">
            <a:avLst/>
          </a:prstGeom>
          <a:noFill/>
        </p:spPr>
      </p:pic>
      <p:sp>
        <p:nvSpPr>
          <p:cNvPr id="22534" name="AutoShape 6" descr="Risultati immagini per congratulations"/>
          <p:cNvSpPr>
            <a:spLocks noChangeAspect="1" noChangeArrowheads="1"/>
          </p:cNvSpPr>
          <p:nvPr/>
        </p:nvSpPr>
        <p:spPr bwMode="auto">
          <a:xfrm>
            <a:off x="155575" y="-868363"/>
            <a:ext cx="28384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2536" name="Picture 8" descr="https://www.dgreetings.com/everyday_cards/congrats/images/congratulations-card8-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830118"/>
            <a:ext cx="3888432" cy="2479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204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7432" y="404664"/>
            <a:ext cx="895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Meeting </a:t>
            </a:r>
            <a:r>
              <a:rPr lang="it-IT" sz="4800" dirty="0" err="1" smtClean="0">
                <a:solidFill>
                  <a:srgbClr val="FF0000"/>
                </a:solidFill>
              </a:rPr>
              <a:t>of</a:t>
            </a: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today</a:t>
            </a:r>
            <a:endParaRPr lang="it-IT" sz="4800" dirty="0" smtClean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268760"/>
            <a:ext cx="87350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dirty="0" err="1" smtClean="0">
                <a:solidFill>
                  <a:srgbClr val="002060"/>
                </a:solidFill>
              </a:rPr>
              <a:t>Divided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three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parts</a:t>
            </a:r>
            <a:r>
              <a:rPr lang="it-IT" sz="2800" dirty="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it-IT" sz="3600" dirty="0" err="1" smtClean="0">
                <a:solidFill>
                  <a:srgbClr val="002060"/>
                </a:solidFill>
              </a:rPr>
              <a:t>Analysis</a:t>
            </a:r>
            <a:endParaRPr lang="it-IT" sz="3600" dirty="0" smtClean="0">
              <a:solidFill>
                <a:srgbClr val="00206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SzPct val="90000"/>
              <a:buFont typeface="Wingdings" pitchFamily="2" charset="2"/>
              <a:buChar char="ü"/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it-IT" sz="2800" dirty="0" err="1" smtClean="0">
                <a:solidFill>
                  <a:srgbClr val="002060"/>
                </a:solidFill>
              </a:rPr>
              <a:t>with</a:t>
            </a:r>
            <a:r>
              <a:rPr lang="it-IT" sz="2800" dirty="0" smtClean="0">
                <a:solidFill>
                  <a:srgbClr val="002060"/>
                </a:solidFill>
              </a:rPr>
              <a:t> the focus on the </a:t>
            </a:r>
            <a:r>
              <a:rPr lang="it-IT" sz="2800" dirty="0" err="1" smtClean="0">
                <a:solidFill>
                  <a:srgbClr val="002060"/>
                </a:solidFill>
              </a:rPr>
              <a:t>ones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close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to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publications</a:t>
            </a:r>
            <a:r>
              <a:rPr lang="it-IT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it-IT" sz="3200" dirty="0" smtClean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sz="3600" dirty="0" smtClean="0">
                <a:solidFill>
                  <a:srgbClr val="002060"/>
                </a:solidFill>
              </a:rPr>
              <a:t>Relations </a:t>
            </a:r>
            <a:r>
              <a:rPr lang="it-IT" sz="3600" dirty="0" err="1" smtClean="0">
                <a:solidFill>
                  <a:srgbClr val="002060"/>
                </a:solidFill>
              </a:rPr>
              <a:t>with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schools</a:t>
            </a:r>
            <a:endParaRPr lang="it-IT" sz="32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it-IT" sz="3600" dirty="0" smtClean="0">
                <a:solidFill>
                  <a:srgbClr val="002060"/>
                </a:solidFill>
              </a:rPr>
              <a:t>Data </a:t>
            </a:r>
            <a:r>
              <a:rPr lang="it-IT" sz="3600" dirty="0" err="1" smtClean="0">
                <a:solidFill>
                  <a:srgbClr val="002060"/>
                </a:solidFill>
              </a:rPr>
              <a:t>taking</a:t>
            </a:r>
            <a:r>
              <a:rPr lang="it-IT" sz="3600" dirty="0" smtClean="0">
                <a:solidFill>
                  <a:srgbClr val="002060"/>
                </a:solidFill>
              </a:rPr>
              <a:t> and hardware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SzPct val="90000"/>
              <a:buFont typeface="Wingdings" pitchFamily="2" charset="2"/>
              <a:buChar char="ü"/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it-IT" sz="2800" dirty="0" err="1" smtClean="0">
                <a:solidFill>
                  <a:srgbClr val="002060"/>
                </a:solidFill>
              </a:rPr>
              <a:t>with</a:t>
            </a:r>
            <a:r>
              <a:rPr lang="it-IT" sz="2800" dirty="0" smtClean="0">
                <a:solidFill>
                  <a:srgbClr val="002060"/>
                </a:solidFill>
              </a:rPr>
              <a:t> the goal </a:t>
            </a:r>
            <a:r>
              <a:rPr lang="it-IT" sz="2800" dirty="0" err="1" smtClean="0">
                <a:solidFill>
                  <a:srgbClr val="002060"/>
                </a:solidFill>
              </a:rPr>
              <a:t>to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improve</a:t>
            </a:r>
            <a:r>
              <a:rPr lang="it-IT" sz="2800" dirty="0" smtClean="0">
                <a:solidFill>
                  <a:srgbClr val="002060"/>
                </a:solidFill>
              </a:rPr>
              <a:t> duty </a:t>
            </a:r>
            <a:r>
              <a:rPr lang="it-IT" sz="2800" dirty="0" err="1" smtClean="0">
                <a:solidFill>
                  <a:srgbClr val="002060"/>
                </a:solidFill>
              </a:rPr>
              <a:t>cycle</a:t>
            </a:r>
            <a:r>
              <a:rPr lang="it-IT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it-IT" sz="3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sz="3600" dirty="0" smtClean="0">
                <a:solidFill>
                  <a:srgbClr val="002060"/>
                </a:solidFill>
              </a:rPr>
              <a:t>+ </a:t>
            </a:r>
            <a:r>
              <a:rPr lang="it-IT" sz="3600" dirty="0" err="1" smtClean="0">
                <a:solidFill>
                  <a:srgbClr val="002060"/>
                </a:solidFill>
              </a:rPr>
              <a:t>Additional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topics</a:t>
            </a:r>
            <a:endParaRPr lang="it-IT" sz="3600" dirty="0" smtClean="0">
              <a:solidFill>
                <a:srgbClr val="00206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SzPct val="90000"/>
              <a:buFont typeface="Wingdings" pitchFamily="2" charset="2"/>
              <a:buChar char="ü"/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it-IT" sz="2800" dirty="0" smtClean="0">
                <a:solidFill>
                  <a:srgbClr val="002060"/>
                </a:solidFill>
              </a:rPr>
              <a:t>Meeting in Torino, Junior </a:t>
            </a:r>
            <a:r>
              <a:rPr lang="it-IT" sz="2800" dirty="0" err="1" smtClean="0">
                <a:solidFill>
                  <a:srgbClr val="002060"/>
                </a:solidFill>
              </a:rPr>
              <a:t>association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to</a:t>
            </a:r>
            <a:r>
              <a:rPr lang="it-IT" sz="2800" dirty="0" smtClean="0">
                <a:solidFill>
                  <a:srgbClr val="002060"/>
                </a:solidFill>
              </a:rPr>
              <a:t> CF</a:t>
            </a:r>
            <a:r>
              <a:rPr lang="it-IT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it-IT" sz="3200" dirty="0" smtClean="0">
                <a:solidFill>
                  <a:srgbClr val="002060"/>
                </a:solidFill>
              </a:rPr>
              <a:t>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SzPct val="90000"/>
              <a:buFont typeface="Wingdings" pitchFamily="2" charset="2"/>
              <a:buChar char="ü"/>
              <a:tabLst>
                <a:tab pos="723900" algn="l"/>
                <a:tab pos="1446213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it-IT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4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116</Words>
  <Application>Microsoft Office PowerPoint</Application>
  <PresentationFormat>Presentazione su schermo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Tema di Office</vt:lpstr>
      <vt:lpstr>eb2sm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131</cp:revision>
  <dcterms:created xsi:type="dcterms:W3CDTF">2018-05-20T08:15:56Z</dcterms:created>
  <dcterms:modified xsi:type="dcterms:W3CDTF">2019-01-13T15:45:06Z</dcterms:modified>
</cp:coreProperties>
</file>