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22" r:id="rId2"/>
    <p:sldId id="323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83" d="100"/>
          <a:sy n="83" d="100"/>
        </p:scale>
        <p:origin x="-88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1200" y="8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A0EA3-3C8C-4038-84E1-69DD50298524}" type="datetimeFigureOut">
              <a:rPr lang="it-IT" smtClean="0"/>
              <a:pPr/>
              <a:t>19/12/2018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70870-6565-4511-87EC-6E601DE610E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902603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CD90C-5457-4C92-B296-6F9FCC98AA86}" type="datetimeFigureOut">
              <a:rPr lang="it-IT" smtClean="0"/>
              <a:pPr/>
              <a:t>19/12/2018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D1897-E889-4543-A4B1-664712B0F2D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079599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3EE1C-B166-42CB-AA73-51FF697D7C52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2223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3EE1C-B166-42CB-AA73-51FF697D7C52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2223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Marcello\Desktop\RPC2018\Imma\spiral-galaxy.jpg"/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t="85256" b="-47436"/>
          <a:stretch/>
        </p:blipFill>
        <p:spPr bwMode="auto">
          <a:xfrm>
            <a:off x="8745" y="6457885"/>
            <a:ext cx="9144000" cy="1723643"/>
          </a:xfrm>
          <a:prstGeom prst="rect">
            <a:avLst/>
          </a:prstGeom>
          <a:noFill/>
        </p:spPr>
      </p:pic>
      <p:sp>
        <p:nvSpPr>
          <p:cNvPr id="4" name="Text Box 222"/>
          <p:cNvSpPr txBox="1">
            <a:spLocks noChangeArrowheads="1"/>
          </p:cNvSpPr>
          <p:nvPr/>
        </p:nvSpPr>
        <p:spPr bwMode="black">
          <a:xfrm>
            <a:off x="1447800" y="52388"/>
            <a:ext cx="2047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>
                <a:solidFill>
                  <a:srgbClr val="FFFFFF"/>
                </a:solidFill>
              </a:rPr>
              <a:t>Extreme Energy Events</a:t>
            </a:r>
          </a:p>
        </p:txBody>
      </p:sp>
      <p:sp>
        <p:nvSpPr>
          <p:cNvPr id="5" name="Line 233"/>
          <p:cNvSpPr>
            <a:spLocks noChangeShapeType="1"/>
          </p:cNvSpPr>
          <p:nvPr/>
        </p:nvSpPr>
        <p:spPr bwMode="black">
          <a:xfrm>
            <a:off x="1447800" y="147638"/>
            <a:ext cx="0" cy="23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>
              <a:solidFill>
                <a:srgbClr val="FFFFFF"/>
              </a:solidFill>
            </a:endParaRPr>
          </a:p>
        </p:txBody>
      </p:sp>
      <p:sp>
        <p:nvSpPr>
          <p:cNvPr id="6" name="Line 236"/>
          <p:cNvSpPr>
            <a:spLocks noChangeShapeType="1"/>
          </p:cNvSpPr>
          <p:nvPr/>
        </p:nvSpPr>
        <p:spPr bwMode="black">
          <a:xfrm>
            <a:off x="1447800" y="6475413"/>
            <a:ext cx="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48263" y="6502400"/>
            <a:ext cx="2160241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err="1" smtClean="0"/>
              <a:t>Erice</a:t>
            </a:r>
            <a:r>
              <a:rPr lang="en-US" altLang="en-US" dirty="0" smtClean="0"/>
              <a:t> , 8 Dec. 2018,    pg. </a:t>
            </a:r>
            <a:fld id="{CAC25ABE-01D0-4E3E-ADD9-3B2B263440FC}" type="slidenum">
              <a:rPr lang="en-US" altLang="en-US" smtClean="0"/>
              <a:pPr>
                <a:defRPr/>
              </a:pPr>
              <a:t>‹N›</a:t>
            </a:fld>
            <a:r>
              <a:rPr lang="en-US" altLang="en-US" dirty="0" smtClean="0"/>
              <a:t> </a:t>
            </a:r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41975530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53988" y="622300"/>
            <a:ext cx="8245475" cy="498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2838" y="1776413"/>
            <a:ext cx="7348537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777" name="Rectangle 9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156176" y="6502400"/>
            <a:ext cx="2808313" cy="32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000" b="1">
                <a:solidFill>
                  <a:srgbClr val="FFFFFF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altLang="en-US" dirty="0" smtClean="0"/>
              <a:t>RPC2012, </a:t>
            </a:r>
            <a:r>
              <a:rPr lang="en-US" altLang="en-US" dirty="0" err="1" smtClean="0"/>
              <a:t>Frascati</a:t>
            </a:r>
            <a:r>
              <a:rPr lang="en-US" altLang="en-US" dirty="0" smtClean="0"/>
              <a:t>, 7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February 2012, </a:t>
            </a:r>
            <a:fld id="{731C71A6-EB7D-4845-9B5F-6292CD3D990C}" type="slidenum">
              <a:rPr lang="en-US" altLang="en-US" smtClean="0"/>
              <a:pPr fontAlgn="base">
                <a:spcAft>
                  <a:spcPct val="0"/>
                </a:spcAft>
                <a:defRPr/>
              </a:pPr>
              <a:t>‹N›</a:t>
            </a:fld>
            <a:endParaRPr lang="en-US" altLang="en-US" dirty="0"/>
          </a:p>
        </p:txBody>
      </p:sp>
      <p:sp>
        <p:nvSpPr>
          <p:cNvPr id="32990" name="Text Box 222"/>
          <p:cNvSpPr txBox="1">
            <a:spLocks noChangeArrowheads="1"/>
          </p:cNvSpPr>
          <p:nvPr/>
        </p:nvSpPr>
        <p:spPr bwMode="black">
          <a:xfrm>
            <a:off x="1447800" y="52388"/>
            <a:ext cx="2047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dirty="0">
                <a:solidFill>
                  <a:srgbClr val="FFFFFF"/>
                </a:solidFill>
              </a:rPr>
              <a:t>Extreme Energy Events</a:t>
            </a:r>
          </a:p>
        </p:txBody>
      </p:sp>
      <p:sp>
        <p:nvSpPr>
          <p:cNvPr id="33001" name="Line 233"/>
          <p:cNvSpPr>
            <a:spLocks noChangeShapeType="1"/>
          </p:cNvSpPr>
          <p:nvPr/>
        </p:nvSpPr>
        <p:spPr bwMode="black">
          <a:xfrm>
            <a:off x="1447800" y="147638"/>
            <a:ext cx="0" cy="23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>
              <a:solidFill>
                <a:srgbClr val="FFFFFF"/>
              </a:solidFill>
            </a:endParaRPr>
          </a:p>
        </p:txBody>
      </p:sp>
      <p:sp>
        <p:nvSpPr>
          <p:cNvPr id="33004" name="Line 236"/>
          <p:cNvSpPr>
            <a:spLocks noChangeShapeType="1"/>
          </p:cNvSpPr>
          <p:nvPr/>
        </p:nvSpPr>
        <p:spPr bwMode="black">
          <a:xfrm>
            <a:off x="1447800" y="6475413"/>
            <a:ext cx="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 txBox="1">
            <a:spLocks noChangeArrowheads="1"/>
          </p:cNvSpPr>
          <p:nvPr userDrawn="1"/>
        </p:nvSpPr>
        <p:spPr bwMode="black">
          <a:xfrm>
            <a:off x="35496" y="6492701"/>
            <a:ext cx="1006475" cy="32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000" b="1">
                <a:solidFill>
                  <a:srgbClr val="FFFFFF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altLang="en-US" dirty="0" smtClean="0"/>
              <a:t>M. </a:t>
            </a:r>
            <a:r>
              <a:rPr lang="en-US" altLang="en-US" dirty="0" err="1" smtClean="0"/>
              <a:t>Abbrescia</a:t>
            </a:r>
            <a:endParaRPr lang="en-US" altLang="en-US" dirty="0"/>
          </a:p>
        </p:txBody>
      </p:sp>
      <p:pic>
        <p:nvPicPr>
          <p:cNvPr id="12" name="Picture 2" descr="C:\Users\Marcello\Desktop\RPC2018\Imma\spiral-galaxy.jpg"/>
          <p:cNvPicPr>
            <a:picLocks noChangeAspect="1" noChangeArrowheads="1"/>
          </p:cNvPicPr>
          <p:nvPr userDrawn="1"/>
        </p:nvPicPr>
        <p:blipFill rotWithShape="1">
          <a:blip r:embed="rId3" cstate="print"/>
          <a:srcRect t="19367" b="73301"/>
          <a:stretch/>
        </p:blipFill>
        <p:spPr bwMode="auto">
          <a:xfrm>
            <a:off x="0" y="0"/>
            <a:ext cx="9144000" cy="39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011412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9pPr>
    </p:titleStyle>
    <p:bodyStyle>
      <a:lvl1pPr marL="228600" indent="-228600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50888" indent="-285750" algn="l" rtl="0" eaLnBrk="0" fontAlgn="base" hangingPunct="0">
        <a:spcBef>
          <a:spcPct val="25000"/>
        </a:spcBef>
        <a:spcAft>
          <a:spcPct val="15000"/>
        </a:spcAft>
        <a:buClr>
          <a:schemeClr val="accent2"/>
        </a:buClr>
        <a:buFont typeface="Arial" charset="0"/>
        <a:buChar char="–"/>
        <a:defRPr sz="1600">
          <a:solidFill>
            <a:schemeClr val="bg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1600">
          <a:solidFill>
            <a:schemeClr val="bg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79512" y="404664"/>
            <a:ext cx="8130559" cy="60939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5400" dirty="0" err="1" smtClean="0">
                <a:solidFill>
                  <a:srgbClr val="FF0000"/>
                </a:solidFill>
              </a:rPr>
              <a:t>Next</a:t>
            </a:r>
            <a:r>
              <a:rPr lang="it-IT" sz="5400" dirty="0" smtClean="0">
                <a:solidFill>
                  <a:srgbClr val="FF0000"/>
                </a:solidFill>
              </a:rPr>
              <a:t> meeting</a:t>
            </a:r>
          </a:p>
          <a:p>
            <a:r>
              <a:rPr lang="it-IT" sz="3200" dirty="0" smtClean="0">
                <a:solidFill>
                  <a:schemeClr val="bg1"/>
                </a:solidFill>
              </a:rPr>
              <a:t>Centro Fermi, </a:t>
            </a:r>
            <a:r>
              <a:rPr lang="it-IT" sz="3200" dirty="0" err="1" smtClean="0">
                <a:solidFill>
                  <a:schemeClr val="bg1"/>
                </a:solidFill>
              </a:rPr>
              <a:t>Rome</a:t>
            </a:r>
            <a:endParaRPr lang="it-IT" sz="3200" dirty="0" smtClean="0">
              <a:solidFill>
                <a:schemeClr val="bg1"/>
              </a:solidFill>
            </a:endParaRPr>
          </a:p>
          <a:p>
            <a:pPr marL="571500" indent="-571500">
              <a:buFontTx/>
              <a:buChar char="-"/>
            </a:pPr>
            <a:r>
              <a:rPr lang="it-IT" sz="4400" dirty="0" smtClean="0">
                <a:solidFill>
                  <a:schemeClr val="bg1"/>
                </a:solidFill>
              </a:rPr>
              <a:t>14 </a:t>
            </a:r>
            <a:r>
              <a:rPr lang="it-IT" sz="4400" dirty="0" err="1" smtClean="0">
                <a:solidFill>
                  <a:schemeClr val="bg1"/>
                </a:solidFill>
              </a:rPr>
              <a:t>January</a:t>
            </a:r>
            <a:r>
              <a:rPr lang="it-IT" sz="4400" dirty="0" smtClean="0">
                <a:solidFill>
                  <a:schemeClr val="bg1"/>
                </a:solidFill>
              </a:rPr>
              <a:t>, 10.30 (?) – </a:t>
            </a:r>
            <a:r>
              <a:rPr lang="it-IT" sz="4400" dirty="0" smtClean="0">
                <a:solidFill>
                  <a:schemeClr val="bg1"/>
                </a:solidFill>
              </a:rPr>
              <a:t>17.30</a:t>
            </a:r>
          </a:p>
          <a:p>
            <a:pPr marL="571500" indent="-571500">
              <a:buFontTx/>
              <a:buChar char="-"/>
            </a:pPr>
            <a:r>
              <a:rPr lang="it-IT" sz="4400" dirty="0" err="1" smtClean="0">
                <a:solidFill>
                  <a:schemeClr val="bg1"/>
                </a:solidFill>
              </a:rPr>
              <a:t>Working</a:t>
            </a:r>
            <a:r>
              <a:rPr lang="it-IT" sz="4400" dirty="0" smtClean="0">
                <a:solidFill>
                  <a:schemeClr val="bg1"/>
                </a:solidFill>
              </a:rPr>
              <a:t> meeting</a:t>
            </a:r>
            <a:endParaRPr lang="it-IT" sz="4400" dirty="0" smtClean="0">
              <a:solidFill>
                <a:schemeClr val="bg1"/>
              </a:solidFill>
            </a:endParaRPr>
          </a:p>
          <a:p>
            <a:pPr marL="571500" indent="-571500"/>
            <a:endParaRPr lang="it-IT" sz="3600" dirty="0" smtClean="0">
              <a:solidFill>
                <a:schemeClr val="bg1"/>
              </a:solidFill>
            </a:endParaRPr>
          </a:p>
          <a:p>
            <a:pPr marL="571500" indent="-571500"/>
            <a:r>
              <a:rPr lang="it-IT" sz="3600" dirty="0" smtClean="0">
                <a:solidFill>
                  <a:srgbClr val="FF0000"/>
                </a:solidFill>
              </a:rPr>
              <a:t>First part, up </a:t>
            </a:r>
            <a:r>
              <a:rPr lang="it-IT" sz="3600" dirty="0" err="1" smtClean="0">
                <a:solidFill>
                  <a:srgbClr val="FF0000"/>
                </a:solidFill>
              </a:rPr>
              <a:t>to</a:t>
            </a:r>
            <a:r>
              <a:rPr lang="it-IT" sz="3600" dirty="0" smtClean="0">
                <a:solidFill>
                  <a:srgbClr val="FF0000"/>
                </a:solidFill>
              </a:rPr>
              <a:t> 12.30</a:t>
            </a:r>
          </a:p>
          <a:p>
            <a:pPr marL="571500" indent="-571500">
              <a:buFontTx/>
              <a:buChar char="-"/>
            </a:pPr>
            <a:r>
              <a:rPr lang="it-IT" sz="3600" dirty="0" smtClean="0">
                <a:solidFill>
                  <a:schemeClr val="bg1"/>
                </a:solidFill>
              </a:rPr>
              <a:t>Data </a:t>
            </a:r>
            <a:r>
              <a:rPr lang="it-IT" sz="3600" dirty="0" err="1" smtClean="0">
                <a:solidFill>
                  <a:schemeClr val="bg1"/>
                </a:solidFill>
              </a:rPr>
              <a:t>taking</a:t>
            </a:r>
            <a:endParaRPr lang="it-IT" sz="3600" dirty="0" smtClean="0">
              <a:solidFill>
                <a:schemeClr val="bg1"/>
              </a:solidFill>
            </a:endParaRPr>
          </a:p>
          <a:p>
            <a:pPr marL="571500" indent="-571500">
              <a:buFontTx/>
              <a:buChar char="-"/>
            </a:pPr>
            <a:r>
              <a:rPr lang="it-IT" sz="3600" dirty="0" smtClean="0">
                <a:solidFill>
                  <a:schemeClr val="bg1"/>
                </a:solidFill>
              </a:rPr>
              <a:t>Material </a:t>
            </a:r>
            <a:r>
              <a:rPr lang="it-IT" sz="3600" dirty="0" err="1" smtClean="0">
                <a:solidFill>
                  <a:schemeClr val="bg1"/>
                </a:solidFill>
              </a:rPr>
              <a:t>procurement</a:t>
            </a:r>
            <a:endParaRPr lang="it-IT" sz="3600" dirty="0" smtClean="0">
              <a:solidFill>
                <a:schemeClr val="bg1"/>
              </a:solidFill>
            </a:endParaRPr>
          </a:p>
          <a:p>
            <a:pPr marL="571500" indent="-571500">
              <a:buFontTx/>
              <a:buChar char="-"/>
            </a:pPr>
            <a:r>
              <a:rPr lang="it-IT" sz="3600" dirty="0" smtClean="0">
                <a:solidFill>
                  <a:schemeClr val="bg1"/>
                </a:solidFill>
              </a:rPr>
              <a:t>Upgrade</a:t>
            </a:r>
          </a:p>
          <a:p>
            <a:pPr marL="571500" indent="-571500"/>
            <a:r>
              <a:rPr lang="it-IT" sz="3600" dirty="0" smtClean="0">
                <a:solidFill>
                  <a:schemeClr val="bg1"/>
                </a:solidFill>
              </a:rPr>
              <a:t>Goal: </a:t>
            </a:r>
            <a:r>
              <a:rPr lang="it-IT" sz="3600" dirty="0" err="1" smtClean="0">
                <a:solidFill>
                  <a:schemeClr val="bg1"/>
                </a:solidFill>
              </a:rPr>
              <a:t>maximize</a:t>
            </a:r>
            <a:r>
              <a:rPr lang="it-IT" sz="3600" dirty="0" smtClean="0">
                <a:solidFill>
                  <a:schemeClr val="bg1"/>
                </a:solidFill>
              </a:rPr>
              <a:t> the data </a:t>
            </a:r>
            <a:r>
              <a:rPr lang="it-IT" sz="3600" dirty="0" err="1" smtClean="0">
                <a:solidFill>
                  <a:schemeClr val="bg1"/>
                </a:solidFill>
              </a:rPr>
              <a:t>taking</a:t>
            </a:r>
            <a:endParaRPr lang="it-IT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328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79512" y="332656"/>
            <a:ext cx="8520281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/>
            <a:r>
              <a:rPr lang="it-IT" sz="4400" dirty="0" err="1" smtClean="0">
                <a:solidFill>
                  <a:srgbClr val="FF0000"/>
                </a:solidFill>
              </a:rPr>
              <a:t>second</a:t>
            </a:r>
            <a:r>
              <a:rPr lang="it-IT" sz="4400" dirty="0" smtClean="0">
                <a:solidFill>
                  <a:srgbClr val="FF0000"/>
                </a:solidFill>
              </a:rPr>
              <a:t> part, 14.30 - 17.30</a:t>
            </a:r>
          </a:p>
          <a:p>
            <a:pPr marL="571500" indent="-571500">
              <a:buFontTx/>
              <a:buChar char="-"/>
            </a:pPr>
            <a:r>
              <a:rPr lang="it-IT" sz="3600" dirty="0" smtClean="0">
                <a:solidFill>
                  <a:schemeClr val="bg1"/>
                </a:solidFill>
              </a:rPr>
              <a:t>On </a:t>
            </a:r>
            <a:r>
              <a:rPr lang="it-IT" sz="3600" dirty="0" err="1" smtClean="0">
                <a:solidFill>
                  <a:schemeClr val="bg1"/>
                </a:solidFill>
              </a:rPr>
              <a:t>going</a:t>
            </a:r>
            <a:r>
              <a:rPr lang="it-IT" sz="3600" dirty="0" smtClean="0">
                <a:solidFill>
                  <a:schemeClr val="bg1"/>
                </a:solidFill>
              </a:rPr>
              <a:t> </a:t>
            </a:r>
            <a:r>
              <a:rPr lang="it-IT" sz="3600" dirty="0" err="1" smtClean="0">
                <a:solidFill>
                  <a:schemeClr val="bg1"/>
                </a:solidFill>
              </a:rPr>
              <a:t>analysis</a:t>
            </a:r>
            <a:endParaRPr lang="it-IT" sz="3600" dirty="0" smtClean="0">
              <a:solidFill>
                <a:schemeClr val="bg1"/>
              </a:solidFill>
            </a:endParaRPr>
          </a:p>
          <a:p>
            <a:pPr marL="571500" indent="-571500">
              <a:buFontTx/>
              <a:buChar char="-"/>
            </a:pPr>
            <a:r>
              <a:rPr lang="it-IT" sz="3600" dirty="0" smtClean="0">
                <a:solidFill>
                  <a:schemeClr val="bg1"/>
                </a:solidFill>
              </a:rPr>
              <a:t>ALL </a:t>
            </a:r>
            <a:r>
              <a:rPr lang="it-IT" sz="3600" dirty="0" err="1" smtClean="0">
                <a:solidFill>
                  <a:schemeClr val="bg1"/>
                </a:solidFill>
              </a:rPr>
              <a:t>ongoing</a:t>
            </a:r>
            <a:r>
              <a:rPr lang="it-IT" sz="3600" dirty="0" smtClean="0">
                <a:solidFill>
                  <a:schemeClr val="bg1"/>
                </a:solidFill>
              </a:rPr>
              <a:t> </a:t>
            </a:r>
            <a:r>
              <a:rPr lang="it-IT" sz="3600" dirty="0" err="1" smtClean="0">
                <a:solidFill>
                  <a:schemeClr val="bg1"/>
                </a:solidFill>
              </a:rPr>
              <a:t>analysis</a:t>
            </a:r>
            <a:r>
              <a:rPr lang="it-IT" sz="3600" dirty="0" smtClean="0">
                <a:solidFill>
                  <a:schemeClr val="bg1"/>
                </a:solidFill>
              </a:rPr>
              <a:t> </a:t>
            </a:r>
            <a:r>
              <a:rPr lang="it-IT" sz="3600" dirty="0" err="1" smtClean="0">
                <a:solidFill>
                  <a:schemeClr val="bg1"/>
                </a:solidFill>
              </a:rPr>
              <a:t>should</a:t>
            </a:r>
            <a:r>
              <a:rPr lang="it-IT" sz="3600" dirty="0" smtClean="0">
                <a:solidFill>
                  <a:schemeClr val="bg1"/>
                </a:solidFill>
              </a:rPr>
              <a:t> report</a:t>
            </a:r>
          </a:p>
          <a:p>
            <a:pPr marL="571500" indent="-571500">
              <a:buFontTx/>
              <a:buChar char="-"/>
            </a:pPr>
            <a:r>
              <a:rPr lang="it-IT" sz="3600" dirty="0" err="1" smtClean="0">
                <a:solidFill>
                  <a:schemeClr val="bg1"/>
                </a:solidFill>
              </a:rPr>
              <a:t>Also</a:t>
            </a:r>
            <a:r>
              <a:rPr lang="it-IT" sz="3600" dirty="0" smtClean="0">
                <a:solidFill>
                  <a:schemeClr val="bg1"/>
                </a:solidFill>
              </a:rPr>
              <a:t> </a:t>
            </a:r>
            <a:r>
              <a:rPr lang="it-IT" sz="3600" dirty="0" err="1" smtClean="0">
                <a:solidFill>
                  <a:schemeClr val="bg1"/>
                </a:solidFill>
              </a:rPr>
              <a:t>proposals</a:t>
            </a:r>
            <a:r>
              <a:rPr lang="it-IT" sz="3600" dirty="0" smtClean="0">
                <a:solidFill>
                  <a:schemeClr val="bg1"/>
                </a:solidFill>
              </a:rPr>
              <a:t> are </a:t>
            </a:r>
            <a:r>
              <a:rPr lang="it-IT" sz="3600" dirty="0" err="1" smtClean="0">
                <a:solidFill>
                  <a:schemeClr val="bg1"/>
                </a:solidFill>
              </a:rPr>
              <a:t>accepted</a:t>
            </a:r>
            <a:endParaRPr lang="it-IT" sz="3600" dirty="0" smtClean="0">
              <a:solidFill>
                <a:schemeClr val="bg1"/>
              </a:solidFill>
            </a:endParaRPr>
          </a:p>
          <a:p>
            <a:pPr marL="571500" indent="-571500"/>
            <a:r>
              <a:rPr lang="it-IT" sz="3600" dirty="0" smtClean="0">
                <a:solidFill>
                  <a:schemeClr val="bg1"/>
                </a:solidFill>
              </a:rPr>
              <a:t>Goal: conclude 2-3 </a:t>
            </a:r>
            <a:r>
              <a:rPr lang="it-IT" sz="3600" dirty="0" err="1" smtClean="0">
                <a:solidFill>
                  <a:schemeClr val="bg1"/>
                </a:solidFill>
              </a:rPr>
              <a:t>analysis</a:t>
            </a:r>
            <a:r>
              <a:rPr lang="it-IT" sz="3600" dirty="0" smtClean="0">
                <a:solidFill>
                  <a:schemeClr val="bg1"/>
                </a:solidFill>
              </a:rPr>
              <a:t> in 2019 and </a:t>
            </a:r>
          </a:p>
          <a:p>
            <a:pPr marL="571500" indent="-571500"/>
            <a:r>
              <a:rPr lang="it-IT" sz="3600" dirty="0" err="1" smtClean="0">
                <a:solidFill>
                  <a:schemeClr val="bg1"/>
                </a:solidFill>
              </a:rPr>
              <a:t>publish</a:t>
            </a:r>
            <a:r>
              <a:rPr lang="it-IT" sz="3600" dirty="0" smtClean="0">
                <a:solidFill>
                  <a:schemeClr val="bg1"/>
                </a:solidFill>
              </a:rPr>
              <a:t> </a:t>
            </a:r>
          </a:p>
          <a:p>
            <a:pPr marL="571500" indent="-571500"/>
            <a:endParaRPr lang="it-IT" sz="3600" dirty="0" smtClean="0">
              <a:solidFill>
                <a:schemeClr val="bg1"/>
              </a:solidFill>
            </a:endParaRPr>
          </a:p>
          <a:p>
            <a:pPr marL="571500" indent="-571500"/>
            <a:r>
              <a:rPr lang="it-IT" sz="4400" dirty="0" smtClean="0">
                <a:solidFill>
                  <a:schemeClr val="bg1"/>
                </a:solidFill>
              </a:rPr>
              <a:t>Relations </a:t>
            </a:r>
            <a:r>
              <a:rPr lang="it-IT" sz="4400" dirty="0" err="1" smtClean="0">
                <a:solidFill>
                  <a:schemeClr val="bg1"/>
                </a:solidFill>
              </a:rPr>
              <a:t>with</a:t>
            </a:r>
            <a:r>
              <a:rPr lang="it-IT" sz="4400" dirty="0" smtClean="0">
                <a:solidFill>
                  <a:schemeClr val="bg1"/>
                </a:solidFill>
              </a:rPr>
              <a:t> </a:t>
            </a:r>
            <a:r>
              <a:rPr lang="it-IT" sz="4400" dirty="0" err="1" smtClean="0">
                <a:solidFill>
                  <a:schemeClr val="bg1"/>
                </a:solidFill>
              </a:rPr>
              <a:t>Schools</a:t>
            </a:r>
            <a:endParaRPr lang="it-IT" sz="4400" dirty="0" smtClean="0">
              <a:solidFill>
                <a:schemeClr val="bg1"/>
              </a:solidFill>
            </a:endParaRPr>
          </a:p>
          <a:p>
            <a:pPr marL="571500" indent="-571500">
              <a:buFont typeface="Wingdings" pitchFamily="2" charset="2"/>
              <a:buChar char="ü"/>
            </a:pPr>
            <a:r>
              <a:rPr lang="it-IT" sz="4400" dirty="0" err="1" smtClean="0">
                <a:solidFill>
                  <a:schemeClr val="bg1"/>
                </a:solidFill>
              </a:rPr>
              <a:t>Message</a:t>
            </a:r>
            <a:endParaRPr lang="it-IT" sz="4400" dirty="0" smtClean="0">
              <a:solidFill>
                <a:schemeClr val="bg1"/>
              </a:solidFill>
            </a:endParaRPr>
          </a:p>
          <a:p>
            <a:pPr marL="571500" indent="-571500">
              <a:buFont typeface="Wingdings" pitchFamily="2" charset="2"/>
              <a:buChar char="ü"/>
            </a:pPr>
            <a:r>
              <a:rPr lang="it-IT" sz="4400" dirty="0" err="1" smtClean="0">
                <a:solidFill>
                  <a:schemeClr val="bg1"/>
                </a:solidFill>
              </a:rPr>
              <a:t>How</a:t>
            </a:r>
            <a:r>
              <a:rPr lang="it-IT" sz="4400" dirty="0" smtClean="0">
                <a:solidFill>
                  <a:schemeClr val="bg1"/>
                </a:solidFill>
              </a:rPr>
              <a:t> </a:t>
            </a:r>
            <a:r>
              <a:rPr lang="it-IT" sz="4400" dirty="0" err="1" smtClean="0">
                <a:solidFill>
                  <a:schemeClr val="bg1"/>
                </a:solidFill>
              </a:rPr>
              <a:t>to</a:t>
            </a:r>
            <a:r>
              <a:rPr lang="it-IT" sz="4400" dirty="0" smtClean="0">
                <a:solidFill>
                  <a:schemeClr val="bg1"/>
                </a:solidFill>
              </a:rPr>
              <a:t> drive the </a:t>
            </a:r>
            <a:r>
              <a:rPr lang="it-IT" sz="4400" dirty="0" err="1" smtClean="0">
                <a:solidFill>
                  <a:schemeClr val="bg1"/>
                </a:solidFill>
              </a:rPr>
              <a:t>message</a:t>
            </a:r>
            <a:endParaRPr lang="it-IT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328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b2sm">
  <a:themeElements>
    <a:clrScheme name="eb2sm 1">
      <a:dk1>
        <a:srgbClr val="CCCCFF"/>
      </a:dk1>
      <a:lt1>
        <a:srgbClr val="FFFFFF"/>
      </a:lt1>
      <a:dk2>
        <a:srgbClr val="000000"/>
      </a:dk2>
      <a:lt2>
        <a:srgbClr val="808080"/>
      </a:lt2>
      <a:accent1>
        <a:srgbClr val="7889FB"/>
      </a:accent1>
      <a:accent2>
        <a:srgbClr val="2DB6B3"/>
      </a:accent2>
      <a:accent3>
        <a:srgbClr val="AAAAAA"/>
      </a:accent3>
      <a:accent4>
        <a:srgbClr val="DADADA"/>
      </a:accent4>
      <a:accent5>
        <a:srgbClr val="BEC4FD"/>
      </a:accent5>
      <a:accent6>
        <a:srgbClr val="28A5A2"/>
      </a:accent6>
      <a:hlink>
        <a:srgbClr val="C0C0C0"/>
      </a:hlink>
      <a:folHlink>
        <a:srgbClr val="D18213"/>
      </a:folHlink>
    </a:clrScheme>
    <a:fontScheme name="eb2s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eb2sm 1">
        <a:dk1>
          <a:srgbClr val="CCCCFF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70</Words>
  <Application>Microsoft Office PowerPoint</Application>
  <PresentationFormat>Presentazione su schermo (4:3)</PresentationFormat>
  <Paragraphs>22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eb2sm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Marcello</dc:creator>
  <cp:lastModifiedBy>Marcello</cp:lastModifiedBy>
  <cp:revision>47</cp:revision>
  <dcterms:created xsi:type="dcterms:W3CDTF">2018-05-20T08:15:56Z</dcterms:created>
  <dcterms:modified xsi:type="dcterms:W3CDTF">2018-12-19T11:56:42Z</dcterms:modified>
</cp:coreProperties>
</file>