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631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471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500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27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1441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711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15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84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53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6676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777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5B0ED-14F3-4485-9F41-B5539C74DD50}" type="datetimeFigureOut">
              <a:rPr lang="it-IT" smtClean="0"/>
              <a:t>18/12/2018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E77B9-9FAF-4652-B88F-43E15C78FB6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370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47266" y="3919886"/>
            <a:ext cx="9144000" cy="1972980"/>
          </a:xfrm>
        </p:spPr>
        <p:txBody>
          <a:bodyPr>
            <a:noAutofit/>
          </a:bodyPr>
          <a:lstStyle/>
          <a:p>
            <a:r>
              <a:rPr lang="it-IT" sz="6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ALTERNANZA SCUOLA-LAVORO 2018/2019</a:t>
            </a:r>
            <a:endParaRPr lang="it-IT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69993" y="792120"/>
            <a:ext cx="9397285" cy="2331076"/>
          </a:xfrm>
          <a:ln>
            <a:noFill/>
          </a:ln>
        </p:spPr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Immagine 3" descr="\\PRESIDE-DESKTOP\Dati Condivisi\logovolta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029" y="987102"/>
            <a:ext cx="1986768" cy="194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Risultati immagini per logo centro ferm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529" y="987102"/>
            <a:ext cx="1661374" cy="1941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Risultati immagini per logo centro ferm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67" y="987102"/>
            <a:ext cx="2168884" cy="159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Risultati immagini per logo UNICA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85" y="751684"/>
            <a:ext cx="1736293" cy="18346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/>
        </p:nvSpPr>
        <p:spPr>
          <a:xfrm>
            <a:off x="1757966" y="95036"/>
            <a:ext cx="817808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Realizzato dalla classe IV° sezione C del Liceo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Scientifico A. Volta (R.C.)</a:t>
            </a:r>
          </a:p>
          <a:p>
            <a:pPr algn="ctr"/>
            <a:r>
              <a:rPr lang="it-IT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collaborazione con il «Progetto EEE» assistiti dal </a:t>
            </a:r>
            <a:r>
              <a:rPr lang="it-IT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Marco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Schioppia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 dalle </a:t>
            </a:r>
            <a:r>
              <a:rPr lang="it-IT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Prof.sse</a:t>
            </a:r>
            <a:r>
              <a:rPr lang="it-IT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Carmen Petronio e Caterina Romeo.</a:t>
            </a: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795362" y="6248775"/>
            <a:ext cx="775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 DEL MESE DI NOVEMBRE</a:t>
            </a: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8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0773" y="935863"/>
            <a:ext cx="10515600" cy="190335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collaborazione con il Centro Fermi e l’Università della Calabria, il Liceo Scientifico Alessandro Volta (R.C.), ha avuto la possibilità di aderire al progetto EEE ( Extreme Energy Events); nello specifico, l’attività ha interessato, e sta interessando tutt’ora, 25 studenti della classe IV°C dello stesso Istituto.   </a:t>
            </a:r>
          </a:p>
          <a:p>
            <a:pPr marL="0" indent="0" algn="just">
              <a:buNone/>
            </a:pP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Quotidianamente ogni studente è chiamato a riportare, su relativo foglio </a:t>
            </a: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xcel (di cui in basso un esempio), i dati rilevati giornalmente da uno specifico telescopio selezionato liberamente dal ragazzo in riferimento alla lista dei telescopi attivi. Non essendo infatti la scuola dotata di un proprio telescopio, l’attività svolta è quella di analizzare in remoto i dati raccolti da telescopi di altri Istituti e monitorarne il funzionamento.  </a:t>
            </a:r>
            <a:endParaRPr lang="it-IT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70773" y="156815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998648" y="131369"/>
            <a:ext cx="167425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ATTIVITA’ SVOLTA :</a:t>
            </a:r>
            <a:endParaRPr lang="it-IT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70773" y="2834849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dettaglio, il foglio 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xcel è organizzato nel seguente modo: nella sezione arancione, vengono trascritte le informazioni del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Loogbook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Elettronico, nella sezione celeste, le informazioni dell’EEE  Monitor DQM.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218" t="23704" r="823" b="34152"/>
          <a:stretch/>
        </p:blipFill>
        <p:spPr>
          <a:xfrm>
            <a:off x="0" y="3481180"/>
            <a:ext cx="12193890" cy="29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8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695458" y="272724"/>
            <a:ext cx="2330004" cy="7492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ATTIVITA’ SVOLTA: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95457" y="1021956"/>
            <a:ext cx="10700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il monitoraggio, gli studenti confrontano i dati acquisiti con quelli dei giorni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precedenti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utilizzando anche i rispettivi grafici (di cui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sotto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esempio) per visualizzarne l’andamento nel tempo.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2"/>
          <a:srcRect l="1678" t="26073" r="54266" b="25420"/>
          <a:stretch/>
        </p:blipFill>
        <p:spPr>
          <a:xfrm>
            <a:off x="340611" y="1742585"/>
            <a:ext cx="5705056" cy="35317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 rotWithShape="1">
          <a:blip r:embed="rId3"/>
          <a:srcRect l="2728" t="53125" r="53846" b="12546"/>
          <a:stretch/>
        </p:blipFill>
        <p:spPr>
          <a:xfrm>
            <a:off x="6237028" y="1683565"/>
            <a:ext cx="5650173" cy="251118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6237028" y="4210031"/>
            <a:ext cx="5523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grafici sono in riferimento a: parametri ambientali, parametri del telescopio (es. GAS e HV), dati del telescopio rielaborati offline (es. CHI2).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77381" y="5415209"/>
            <a:ext cx="11136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termine della settimana corrente, il lavoro svolto viene incluso in un report finale, che prevede la messa in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evidenza, in modo dettagliato, di 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eventuali anomalie riscontrate nello studio-dati,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che viene inviato </a:t>
            </a:r>
            <a:r>
              <a:rPr lang="it-IT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 una delle docenti d’istituto referenti del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progetto.</a:t>
            </a:r>
            <a:endParaRPr lang="it-IT" dirty="0"/>
          </a:p>
        </p:txBody>
      </p:sp>
      <p:sp>
        <p:nvSpPr>
          <p:cNvPr id="20" name="Ovale 19"/>
          <p:cNvSpPr/>
          <p:nvPr/>
        </p:nvSpPr>
        <p:spPr>
          <a:xfrm>
            <a:off x="5186149" y="4312691"/>
            <a:ext cx="300251" cy="170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Ovale 20"/>
          <p:cNvSpPr/>
          <p:nvPr/>
        </p:nvSpPr>
        <p:spPr>
          <a:xfrm>
            <a:off x="3712191" y="4360384"/>
            <a:ext cx="341194" cy="163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Ovale 1"/>
          <p:cNvSpPr/>
          <p:nvPr/>
        </p:nvSpPr>
        <p:spPr>
          <a:xfrm>
            <a:off x="965915" y="4312691"/>
            <a:ext cx="802048" cy="2526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068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40521"/>
            <a:ext cx="10515600" cy="6685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 corso di tale attività buona parte degli studenti ha rilevato dati privi di anomalie. D’altro canto alcuni, hanno ritrovato problematiche analoghe, qui di seguito elencate: </a:t>
            </a:r>
          </a:p>
          <a:p>
            <a:pPr marL="0" indent="0">
              <a:buNone/>
            </a:pP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 </a:t>
            </a:r>
            <a:r>
              <a:rPr lang="it-IT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ati risultano essere in status di   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</a:t>
            </a: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i dati che presentano tali condizioni sono tutti relativi all’EEE monitor DQM, e nel dettaglio: 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MultiHitTop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MultiHitMID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ChiSquare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talvolta anche </a:t>
            </a:r>
            <a:r>
              <a:rPr lang="it-IT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ClusterMultMid</a:t>
            </a:r>
            <a:r>
              <a:rPr lang="it-IT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it-IT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it-IT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002060"/>
              </a:buClr>
              <a:buNone/>
            </a:pPr>
            <a:endParaRPr lang="it-IT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8200" y="318052"/>
            <a:ext cx="2329070" cy="901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ANOMALIE RILEVATE: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0176" t="42809" r="11291" b="13045"/>
          <a:stretch/>
        </p:blipFill>
        <p:spPr>
          <a:xfrm>
            <a:off x="838200" y="3229428"/>
            <a:ext cx="10218057" cy="32294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Ovale 7"/>
          <p:cNvSpPr/>
          <p:nvPr/>
        </p:nvSpPr>
        <p:spPr>
          <a:xfrm>
            <a:off x="4731656" y="3799499"/>
            <a:ext cx="972458" cy="569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4731656" y="4466505"/>
            <a:ext cx="1161144" cy="7552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736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3"/>
          <p:cNvSpPr>
            <a:spLocks noGrp="1"/>
          </p:cNvSpPr>
          <p:nvPr>
            <p:ph type="title"/>
          </p:nvPr>
        </p:nvSpPr>
        <p:spPr>
          <a:xfrm>
            <a:off x="797858" y="277711"/>
            <a:ext cx="2329070" cy="901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it-IT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ANOMALIE RILEVATE:</a:t>
            </a:r>
            <a:endParaRPr lang="it-IT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97858" y="1559859"/>
            <a:ext cx="1061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Alcuni telescopi non rilevano </a:t>
            </a: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PRESSIONE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tendenti allo 0 come nell’esempio sotto riportato.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1517" t="54121" r="42396" b="30934"/>
          <a:stretch/>
        </p:blipFill>
        <p:spPr>
          <a:xfrm>
            <a:off x="1102658" y="2205987"/>
            <a:ext cx="9145639" cy="16674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Ovale 11"/>
          <p:cNvSpPr/>
          <p:nvPr/>
        </p:nvSpPr>
        <p:spPr>
          <a:xfrm>
            <a:off x="3913914" y="2888380"/>
            <a:ext cx="1627092" cy="7263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2785999" y="3417493"/>
            <a:ext cx="1032966" cy="456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797858" y="4061012"/>
            <a:ext cx="10242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SEMPRE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 operatori dei telescopi riportano </a:t>
            </a: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AGGIORNAMENTI COSTANTI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Tali aggiornamenti mancati, non riguardano un malfunzionamento del telescopio o l’assenza di gas in quest’ultimo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,difatti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nella lista generale risultano essere TUTTI telescopi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FUNZIONANTI,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sono legate all’assenza di rilevazioni del 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Loogbook</a:t>
            </a:r>
            <a:r>
              <a:rPr lang="it-IT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elettronico.</a:t>
            </a:r>
            <a:endParaRPr lang="it-IT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 rotWithShape="1">
          <a:blip r:embed="rId3"/>
          <a:srcRect l="5045" t="42212" r="6384" b="48264"/>
          <a:stretch/>
        </p:blipFill>
        <p:spPr>
          <a:xfrm>
            <a:off x="446633" y="5448728"/>
            <a:ext cx="11524343" cy="69668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ttangolo 20"/>
          <p:cNvSpPr/>
          <p:nvPr/>
        </p:nvSpPr>
        <p:spPr>
          <a:xfrm>
            <a:off x="527348" y="5674901"/>
            <a:ext cx="915684" cy="145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3355114" y="5645965"/>
            <a:ext cx="1117600" cy="145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7590474" y="5641066"/>
            <a:ext cx="1262742" cy="1451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11068210" y="5684700"/>
            <a:ext cx="696686" cy="2030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5" name="Ovale 24"/>
          <p:cNvSpPr/>
          <p:nvPr/>
        </p:nvSpPr>
        <p:spPr>
          <a:xfrm>
            <a:off x="5996533" y="5290204"/>
            <a:ext cx="1387861" cy="10137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8" name="Ovale 27"/>
          <p:cNvSpPr/>
          <p:nvPr/>
        </p:nvSpPr>
        <p:spPr>
          <a:xfrm>
            <a:off x="1443032" y="5284208"/>
            <a:ext cx="1342967" cy="10716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5094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6166" y="1577009"/>
            <a:ext cx="10515600" cy="3101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ringrazia per l’attenzione e si attendono chiarimenti riguardo il come affrontare le anomalie sopra elencate.</a:t>
            </a:r>
            <a:endParaRPr lang="it-IT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812696" y="6042991"/>
            <a:ext cx="347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002060"/>
                </a:solidFill>
              </a:rPr>
              <a:t>Liceo Alessandro Volta.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488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 Theme</vt:lpstr>
      <vt:lpstr>ALTERNANZA SCUOLA-LAVORO 2018/2019</vt:lpstr>
      <vt:lpstr>Presentazione standard di PowerPoint</vt:lpstr>
      <vt:lpstr>Presentazione standard di PowerPoint</vt:lpstr>
      <vt:lpstr>ANOMALIE RILEVATE:</vt:lpstr>
      <vt:lpstr>ANOMALIE RILEVATE: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Pre</dc:creator>
  <cp:lastModifiedBy>Pre</cp:lastModifiedBy>
  <cp:revision>47</cp:revision>
  <dcterms:created xsi:type="dcterms:W3CDTF">2018-12-17T15:40:14Z</dcterms:created>
  <dcterms:modified xsi:type="dcterms:W3CDTF">2018-12-18T20:07:56Z</dcterms:modified>
</cp:coreProperties>
</file>